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87" r:id="rId3"/>
    <p:sldId id="257" r:id="rId4"/>
    <p:sldId id="258" r:id="rId5"/>
    <p:sldId id="259" r:id="rId6"/>
    <p:sldId id="260" r:id="rId7"/>
    <p:sldId id="267" r:id="rId8"/>
    <p:sldId id="261" r:id="rId9"/>
    <p:sldId id="262" r:id="rId10"/>
    <p:sldId id="263" r:id="rId11"/>
    <p:sldId id="264" r:id="rId12"/>
    <p:sldId id="265" r:id="rId13"/>
    <p:sldId id="266" r:id="rId14"/>
    <p:sldId id="273" r:id="rId15"/>
    <p:sldId id="288" r:id="rId16"/>
    <p:sldId id="278" r:id="rId17"/>
    <p:sldId id="268" r:id="rId18"/>
    <p:sldId id="269" r:id="rId19"/>
    <p:sldId id="270" r:id="rId20"/>
    <p:sldId id="271" r:id="rId21"/>
    <p:sldId id="272" r:id="rId22"/>
    <p:sldId id="275" r:id="rId23"/>
    <p:sldId id="295" r:id="rId24"/>
    <p:sldId id="281" r:id="rId25"/>
    <p:sldId id="292" r:id="rId26"/>
    <p:sldId id="293" r:id="rId27"/>
    <p:sldId id="277" r:id="rId28"/>
    <p:sldId id="283" r:id="rId29"/>
    <p:sldId id="282" r:id="rId30"/>
    <p:sldId id="294" r:id="rId31"/>
    <p:sldId id="274" r:id="rId32"/>
    <p:sldId id="291" r:id="rId33"/>
    <p:sldId id="276" r:id="rId34"/>
    <p:sldId id="290" r:id="rId3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B9BD50-DF61-4B7F-9806-94A9899FF1DC}" v="6" dt="2024-04-28T17:55:09.5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kadiusz Gerlic" userId="d8058b620e8c4d64" providerId="Windows Live" clId="Web-{EEB9BD50-DF61-4B7F-9806-94A9899FF1DC}"/>
    <pc:docChg chg="modSld">
      <pc:chgData name="Arkadiusz Gerlic" userId="d8058b620e8c4d64" providerId="Windows Live" clId="Web-{EEB9BD50-DF61-4B7F-9806-94A9899FF1DC}" dt="2024-04-28T17:55:06.192" v="1" actId="20577"/>
      <pc:docMkLst>
        <pc:docMk/>
      </pc:docMkLst>
      <pc:sldChg chg="modSp">
        <pc:chgData name="Arkadiusz Gerlic" userId="d8058b620e8c4d64" providerId="Windows Live" clId="Web-{EEB9BD50-DF61-4B7F-9806-94A9899FF1DC}" dt="2024-04-28T17:55:06.192" v="1" actId="20577"/>
        <pc:sldMkLst>
          <pc:docMk/>
          <pc:sldMk cId="2698593995" sldId="291"/>
        </pc:sldMkLst>
        <pc:spChg chg="mod">
          <ac:chgData name="Arkadiusz Gerlic" userId="d8058b620e8c4d64" providerId="Windows Live" clId="Web-{EEB9BD50-DF61-4B7F-9806-94A9899FF1DC}" dt="2024-04-28T17:55:06.192" v="1" actId="20577"/>
          <ac:spMkLst>
            <pc:docMk/>
            <pc:sldMk cId="2698593995" sldId="291"/>
            <ac:spMk id="3" creationId="{31D96EE6-69F7-44C8-BE28-2C9DC9F2634B}"/>
          </ac:spMkLst>
        </pc:spChg>
      </pc:sldChg>
    </pc:docChg>
  </pc:docChgLst>
  <pc:docChgLst>
    <pc:chgData name="Arkadiusz Gerlic" userId="d8058b620e8c4d64" providerId="LiveId" clId="{48A98E0C-1F24-446F-9FA2-1B912E8E3E8A}"/>
    <pc:docChg chg="undo custSel mod addSld delSld modSld sldOrd modMainMaster">
      <pc:chgData name="Arkadiusz Gerlic" userId="d8058b620e8c4d64" providerId="LiveId" clId="{48A98E0C-1F24-446F-9FA2-1B912E8E3E8A}" dt="2019-02-18T09:56:16.393" v="2979" actId="166"/>
      <pc:docMkLst>
        <pc:docMk/>
      </pc:docMkLst>
      <pc:sldChg chg="addSp modSp setBg">
        <pc:chgData name="Arkadiusz Gerlic" userId="d8058b620e8c4d64" providerId="LiveId" clId="{48A98E0C-1F24-446F-9FA2-1B912E8E3E8A}" dt="2019-02-11T20:43:57.976" v="1650" actId="14100"/>
        <pc:sldMkLst>
          <pc:docMk/>
          <pc:sldMk cId="3905207907" sldId="257"/>
        </pc:sldMkLst>
        <pc:picChg chg="add mod">
          <ac:chgData name="Arkadiusz Gerlic" userId="d8058b620e8c4d64" providerId="LiveId" clId="{48A98E0C-1F24-446F-9FA2-1B912E8E3E8A}" dt="2019-02-11T20:43:57.976" v="1650" actId="14100"/>
          <ac:picMkLst>
            <pc:docMk/>
            <pc:sldMk cId="3905207907" sldId="257"/>
            <ac:picMk id="8" creationId="{C5B1B366-38A0-4670-9DC2-A58B7476CE52}"/>
          </ac:picMkLst>
        </pc:picChg>
      </pc:sldChg>
      <pc:sldChg chg="addSp delSp modSp setBg">
        <pc:chgData name="Arkadiusz Gerlic" userId="d8058b620e8c4d64" providerId="LiveId" clId="{48A98E0C-1F24-446F-9FA2-1B912E8E3E8A}" dt="2019-02-11T20:43:20.739" v="1648" actId="14100"/>
        <pc:sldMkLst>
          <pc:docMk/>
          <pc:sldMk cId="488083333" sldId="258"/>
        </pc:sldMkLst>
        <pc:picChg chg="add mod">
          <ac:chgData name="Arkadiusz Gerlic" userId="d8058b620e8c4d64" providerId="LiveId" clId="{48A98E0C-1F24-446F-9FA2-1B912E8E3E8A}" dt="2019-02-10T18:46:38.535" v="218" actId="688"/>
          <ac:picMkLst>
            <pc:docMk/>
            <pc:sldMk cId="488083333" sldId="258"/>
            <ac:picMk id="9" creationId="{6F1B7DD3-1FEF-4C65-B955-F739D0FD194E}"/>
          </ac:picMkLst>
        </pc:picChg>
        <pc:picChg chg="add mod">
          <ac:chgData name="Arkadiusz Gerlic" userId="d8058b620e8c4d64" providerId="LiveId" clId="{48A98E0C-1F24-446F-9FA2-1B912E8E3E8A}" dt="2019-02-11T20:43:20.739" v="1648" actId="14100"/>
          <ac:picMkLst>
            <pc:docMk/>
            <pc:sldMk cId="488083333" sldId="258"/>
            <ac:picMk id="10" creationId="{36E25E5E-489B-4CFA-BC92-E9339C5372FC}"/>
          </ac:picMkLst>
        </pc:picChg>
        <pc:picChg chg="add mod">
          <ac:chgData name="Arkadiusz Gerlic" userId="d8058b620e8c4d64" providerId="LiveId" clId="{48A98E0C-1F24-446F-9FA2-1B912E8E3E8A}" dt="2019-02-10T18:47:25.530" v="236" actId="1076"/>
          <ac:picMkLst>
            <pc:docMk/>
            <pc:sldMk cId="488083333" sldId="258"/>
            <ac:picMk id="25" creationId="{32F1C838-34F2-4352-B089-24211B388E2B}"/>
          </ac:picMkLst>
        </pc:picChg>
        <pc:picChg chg="add mod">
          <ac:chgData name="Arkadiusz Gerlic" userId="d8058b620e8c4d64" providerId="LiveId" clId="{48A98E0C-1F24-446F-9FA2-1B912E8E3E8A}" dt="2019-02-10T18:47:08.320" v="231" actId="688"/>
          <ac:picMkLst>
            <pc:docMk/>
            <pc:sldMk cId="488083333" sldId="258"/>
            <ac:picMk id="26" creationId="{04DA0963-E5F3-4322-A20D-36272BD32C9D}"/>
          </ac:picMkLst>
        </pc:picChg>
        <pc:picChg chg="add mod">
          <ac:chgData name="Arkadiusz Gerlic" userId="d8058b620e8c4d64" providerId="LiveId" clId="{48A98E0C-1F24-446F-9FA2-1B912E8E3E8A}" dt="2019-02-10T18:47:32.771" v="238" actId="1076"/>
          <ac:picMkLst>
            <pc:docMk/>
            <pc:sldMk cId="488083333" sldId="258"/>
            <ac:picMk id="27" creationId="{12B31B6D-080A-4A76-B7A8-A86308D23B41}"/>
          </ac:picMkLst>
        </pc:picChg>
        <pc:picChg chg="add mod">
          <ac:chgData name="Arkadiusz Gerlic" userId="d8058b620e8c4d64" providerId="LiveId" clId="{48A98E0C-1F24-446F-9FA2-1B912E8E3E8A}" dt="2019-02-10T18:47:44.812" v="245" actId="1076"/>
          <ac:picMkLst>
            <pc:docMk/>
            <pc:sldMk cId="488083333" sldId="258"/>
            <ac:picMk id="28" creationId="{45421E3F-D833-4FC9-9BAA-FDE9052FF8CD}"/>
          </ac:picMkLst>
        </pc:picChg>
        <pc:picChg chg="mod">
          <ac:chgData name="Arkadiusz Gerlic" userId="d8058b620e8c4d64" providerId="LiveId" clId="{48A98E0C-1F24-446F-9FA2-1B912E8E3E8A}" dt="2019-02-10T18:47:27.283" v="237" actId="1076"/>
          <ac:picMkLst>
            <pc:docMk/>
            <pc:sldMk cId="488083333" sldId="258"/>
            <ac:picMk id="1034" creationId="{2796227D-6F44-41A8-A81B-A4D2F9BF82AC}"/>
          </ac:picMkLst>
        </pc:picChg>
        <pc:cxnChg chg="add del mod">
          <ac:chgData name="Arkadiusz Gerlic" userId="d8058b620e8c4d64" providerId="LiveId" clId="{48A98E0C-1F24-446F-9FA2-1B912E8E3E8A}" dt="2019-02-10T18:46:15.330" v="215" actId="478"/>
          <ac:cxnSpMkLst>
            <pc:docMk/>
            <pc:sldMk cId="488083333" sldId="258"/>
            <ac:cxnSpMk id="7" creationId="{477618DE-E5C3-4186-9683-E005056161F5}"/>
          </ac:cxnSpMkLst>
        </pc:cxnChg>
      </pc:sldChg>
      <pc:sldChg chg="addSp delSp modSp add">
        <pc:chgData name="Arkadiusz Gerlic" userId="d8058b620e8c4d64" providerId="LiveId" clId="{48A98E0C-1F24-446F-9FA2-1B912E8E3E8A}" dt="2019-02-11T20:44:19.388" v="1651"/>
        <pc:sldMkLst>
          <pc:docMk/>
          <pc:sldMk cId="1206152473" sldId="259"/>
        </pc:sldMkLst>
        <pc:spChg chg="add mod">
          <ac:chgData name="Arkadiusz Gerlic" userId="d8058b620e8c4d64" providerId="LiveId" clId="{48A98E0C-1F24-446F-9FA2-1B912E8E3E8A}" dt="2019-02-10T18:50:20.168" v="271" actId="20577"/>
          <ac:spMkLst>
            <pc:docMk/>
            <pc:sldMk cId="1206152473" sldId="259"/>
            <ac:spMk id="2" creationId="{7647CD0F-2E06-46E6-A0F7-541C8E49C7D7}"/>
          </ac:spMkLst>
        </pc:spChg>
        <pc:spChg chg="add del mod">
          <ac:chgData name="Arkadiusz Gerlic" userId="d8058b620e8c4d64" providerId="LiveId" clId="{48A98E0C-1F24-446F-9FA2-1B912E8E3E8A}" dt="2019-02-10T18:48:18.533" v="246" actId="478"/>
          <ac:spMkLst>
            <pc:docMk/>
            <pc:sldMk cId="1206152473" sldId="259"/>
            <ac:spMk id="3" creationId="{5E5F1212-2A45-4367-AA01-AC813C435489}"/>
          </ac:spMkLst>
        </pc:spChg>
        <pc:picChg chg="add">
          <ac:chgData name="Arkadiusz Gerlic" userId="d8058b620e8c4d64" providerId="LiveId" clId="{48A98E0C-1F24-446F-9FA2-1B912E8E3E8A}" dt="2019-02-11T20:44:19.388" v="1651"/>
          <ac:picMkLst>
            <pc:docMk/>
            <pc:sldMk cId="1206152473" sldId="259"/>
            <ac:picMk id="4" creationId="{D1325769-1243-4A82-8B26-43A7CD2F7B5C}"/>
          </ac:picMkLst>
        </pc:picChg>
      </pc:sldChg>
      <pc:sldChg chg="addSp delSp modSp add mod setBg">
        <pc:chgData name="Arkadiusz Gerlic" userId="d8058b620e8c4d64" providerId="LiveId" clId="{48A98E0C-1F24-446F-9FA2-1B912E8E3E8A}" dt="2019-02-11T20:44:22.684" v="1652"/>
        <pc:sldMkLst>
          <pc:docMk/>
          <pc:sldMk cId="2760337377" sldId="260"/>
        </pc:sldMkLst>
        <pc:spChg chg="add mod">
          <ac:chgData name="Arkadiusz Gerlic" userId="d8058b620e8c4d64" providerId="LiveId" clId="{48A98E0C-1F24-446F-9FA2-1B912E8E3E8A}" dt="2019-02-10T18:55:51.734" v="310" actId="1076"/>
          <ac:spMkLst>
            <pc:docMk/>
            <pc:sldMk cId="2760337377" sldId="260"/>
            <ac:spMk id="2" creationId="{91E9E3A6-1C17-4F90-81A5-6390466A5703}"/>
          </ac:spMkLst>
        </pc:spChg>
        <pc:spChg chg="add del">
          <ac:chgData name="Arkadiusz Gerlic" userId="d8058b620e8c4d64" providerId="LiveId" clId="{48A98E0C-1F24-446F-9FA2-1B912E8E3E8A}" dt="2019-02-10T18:55:37.061" v="308" actId="26606"/>
          <ac:spMkLst>
            <pc:docMk/>
            <pc:sldMk cId="2760337377" sldId="260"/>
            <ac:spMk id="71" creationId="{57845966-6EFC-468A-9CC7-BAB4B95854E7}"/>
          </ac:spMkLst>
        </pc:spChg>
        <pc:spChg chg="add del">
          <ac:chgData name="Arkadiusz Gerlic" userId="d8058b620e8c4d64" providerId="LiveId" clId="{48A98E0C-1F24-446F-9FA2-1B912E8E3E8A}" dt="2019-02-10T18:55:37.061" v="308" actId="26606"/>
          <ac:spMkLst>
            <pc:docMk/>
            <pc:sldMk cId="2760337377" sldId="260"/>
            <ac:spMk id="75" creationId="{ADAD1991-FFD1-4E94-ABAB-7560D33008E4}"/>
          </ac:spMkLst>
        </pc:spChg>
        <pc:spChg chg="add del">
          <ac:chgData name="Arkadiusz Gerlic" userId="d8058b620e8c4d64" providerId="LiveId" clId="{48A98E0C-1F24-446F-9FA2-1B912E8E3E8A}" dt="2019-02-10T18:54:47.795" v="297" actId="26606"/>
          <ac:spMkLst>
            <pc:docMk/>
            <pc:sldMk cId="2760337377" sldId="260"/>
            <ac:spMk id="135" creationId="{0BC9EFE1-D8CB-4668-9980-DB108327A794}"/>
          </ac:spMkLst>
        </pc:spChg>
        <pc:spChg chg="add del">
          <ac:chgData name="Arkadiusz Gerlic" userId="d8058b620e8c4d64" providerId="LiveId" clId="{48A98E0C-1F24-446F-9FA2-1B912E8E3E8A}" dt="2019-02-10T18:54:47.795" v="297" actId="26606"/>
          <ac:spMkLst>
            <pc:docMk/>
            <pc:sldMk cId="2760337377" sldId="260"/>
            <ac:spMk id="139" creationId="{77DA6D33-2D62-458C-BF5D-DBF612FD557E}"/>
          </ac:spMkLst>
        </pc:spChg>
        <pc:spChg chg="add del">
          <ac:chgData name="Arkadiusz Gerlic" userId="d8058b620e8c4d64" providerId="LiveId" clId="{48A98E0C-1F24-446F-9FA2-1B912E8E3E8A}" dt="2019-02-10T18:54:59.585" v="299" actId="26606"/>
          <ac:spMkLst>
            <pc:docMk/>
            <pc:sldMk cId="2760337377" sldId="260"/>
            <ac:spMk id="2052" creationId="{2A0E4E09-FC02-4ADC-951A-3FFA90B6FE39}"/>
          </ac:spMkLst>
        </pc:spChg>
        <pc:spChg chg="add">
          <ac:chgData name="Arkadiusz Gerlic" userId="d8058b620e8c4d64" providerId="LiveId" clId="{48A98E0C-1F24-446F-9FA2-1B912E8E3E8A}" dt="2019-02-10T18:55:37.061" v="308" actId="26606"/>
          <ac:spMkLst>
            <pc:docMk/>
            <pc:sldMk cId="2760337377" sldId="260"/>
            <ac:spMk id="2054" creationId="{0BC9EFE1-D8CB-4668-9980-DB108327A794}"/>
          </ac:spMkLst>
        </pc:spChg>
        <pc:spChg chg="add del">
          <ac:chgData name="Arkadiusz Gerlic" userId="d8058b620e8c4d64" providerId="LiveId" clId="{48A98E0C-1F24-446F-9FA2-1B912E8E3E8A}" dt="2019-02-10T18:55:06.036" v="301" actId="26606"/>
          <ac:spMkLst>
            <pc:docMk/>
            <pc:sldMk cId="2760337377" sldId="260"/>
            <ac:spMk id="2055" creationId="{6753252F-4873-4F63-801D-CC719279A7D5}"/>
          </ac:spMkLst>
        </pc:spChg>
        <pc:spChg chg="add del">
          <ac:chgData name="Arkadiusz Gerlic" userId="d8058b620e8c4d64" providerId="LiveId" clId="{48A98E0C-1F24-446F-9FA2-1B912E8E3E8A}" dt="2019-02-10T18:55:06.036" v="301" actId="26606"/>
          <ac:spMkLst>
            <pc:docMk/>
            <pc:sldMk cId="2760337377" sldId="260"/>
            <ac:spMk id="2056" creationId="{047C8CCB-F95D-4249-92DD-651249D3535A}"/>
          </ac:spMkLst>
        </pc:spChg>
        <pc:spChg chg="add del">
          <ac:chgData name="Arkadiusz Gerlic" userId="d8058b620e8c4d64" providerId="LiveId" clId="{48A98E0C-1F24-446F-9FA2-1B912E8E3E8A}" dt="2019-02-10T18:55:15.735" v="303" actId="26606"/>
          <ac:spMkLst>
            <pc:docMk/>
            <pc:sldMk cId="2760337377" sldId="260"/>
            <ac:spMk id="2058" creationId="{98663357-1843-42BB-BC09-EACA8E00E598}"/>
          </ac:spMkLst>
        </pc:spChg>
        <pc:spChg chg="add">
          <ac:chgData name="Arkadiusz Gerlic" userId="d8058b620e8c4d64" providerId="LiveId" clId="{48A98E0C-1F24-446F-9FA2-1B912E8E3E8A}" dt="2019-02-10T18:55:37.061" v="308" actId="26606"/>
          <ac:spMkLst>
            <pc:docMk/>
            <pc:sldMk cId="2760337377" sldId="260"/>
            <ac:spMk id="2059" creationId="{77DA6D33-2D62-458C-BF5D-DBF612FD557E}"/>
          </ac:spMkLst>
        </pc:spChg>
        <pc:spChg chg="add del">
          <ac:chgData name="Arkadiusz Gerlic" userId="d8058b620e8c4d64" providerId="LiveId" clId="{48A98E0C-1F24-446F-9FA2-1B912E8E3E8A}" dt="2019-02-10T18:55:19.590" v="305" actId="26606"/>
          <ac:spMkLst>
            <pc:docMk/>
            <pc:sldMk cId="2760337377" sldId="260"/>
            <ac:spMk id="2060" creationId="{35555856-9970-4BC3-9AA9-6A917F53AFBD}"/>
          </ac:spMkLst>
        </pc:spChg>
        <pc:spChg chg="add del">
          <ac:chgData name="Arkadiusz Gerlic" userId="d8058b620e8c4d64" providerId="LiveId" clId="{48A98E0C-1F24-446F-9FA2-1B912E8E3E8A}" dt="2019-02-10T18:55:19.590" v="305" actId="26606"/>
          <ac:spMkLst>
            <pc:docMk/>
            <pc:sldMk cId="2760337377" sldId="260"/>
            <ac:spMk id="2062" creationId="{13722DD7-BA73-4776-93A3-94491FEF7260}"/>
          </ac:spMkLst>
        </pc:spChg>
        <pc:spChg chg="add del">
          <ac:chgData name="Arkadiusz Gerlic" userId="d8058b620e8c4d64" providerId="LiveId" clId="{48A98E0C-1F24-446F-9FA2-1B912E8E3E8A}" dt="2019-02-10T18:55:26.517" v="307" actId="26606"/>
          <ac:spMkLst>
            <pc:docMk/>
            <pc:sldMk cId="2760337377" sldId="260"/>
            <ac:spMk id="2064" creationId="{0BC9EFE1-D8CB-4668-9980-DB108327A794}"/>
          </ac:spMkLst>
        </pc:spChg>
        <pc:spChg chg="add del">
          <ac:chgData name="Arkadiusz Gerlic" userId="d8058b620e8c4d64" providerId="LiveId" clId="{48A98E0C-1F24-446F-9FA2-1B912E8E3E8A}" dt="2019-02-10T18:55:26.517" v="307" actId="26606"/>
          <ac:spMkLst>
            <pc:docMk/>
            <pc:sldMk cId="2760337377" sldId="260"/>
            <ac:spMk id="2066" creationId="{77DA6D33-2D62-458C-BF5D-DBF612FD557E}"/>
          </ac:spMkLst>
        </pc:spChg>
        <pc:picChg chg="add">
          <ac:chgData name="Arkadiusz Gerlic" userId="d8058b620e8c4d64" providerId="LiveId" clId="{48A98E0C-1F24-446F-9FA2-1B912E8E3E8A}" dt="2019-02-11T20:44:22.684" v="1652"/>
          <ac:picMkLst>
            <pc:docMk/>
            <pc:sldMk cId="2760337377" sldId="260"/>
            <ac:picMk id="24" creationId="{D42133FC-7DF6-4E38-8B25-8007140D026B}"/>
          </ac:picMkLst>
        </pc:picChg>
        <pc:picChg chg="add del">
          <ac:chgData name="Arkadiusz Gerlic" userId="d8058b620e8c4d64" providerId="LiveId" clId="{48A98E0C-1F24-446F-9FA2-1B912E8E3E8A}" dt="2019-02-10T18:55:37.061" v="308" actId="26606"/>
          <ac:picMkLst>
            <pc:docMk/>
            <pc:sldMk cId="2760337377" sldId="260"/>
            <ac:picMk id="73" creationId="{75554383-98AF-4A47-BB65-705FAAA4BE6A}"/>
          </ac:picMkLst>
        </pc:picChg>
        <pc:picChg chg="add del">
          <ac:chgData name="Arkadiusz Gerlic" userId="d8058b620e8c4d64" providerId="LiveId" clId="{48A98E0C-1F24-446F-9FA2-1B912E8E3E8A}" dt="2019-02-10T18:54:47.795" v="297" actId="26606"/>
          <ac:picMkLst>
            <pc:docMk/>
            <pc:sldMk cId="2760337377" sldId="260"/>
            <ac:picMk id="137" creationId="{7CBAE1BD-B8E4-4029-8AA2-C77E4FED9864}"/>
          </ac:picMkLst>
        </pc:picChg>
        <pc:picChg chg="add mod ord">
          <ac:chgData name="Arkadiusz Gerlic" userId="d8058b620e8c4d64" providerId="LiveId" clId="{48A98E0C-1F24-446F-9FA2-1B912E8E3E8A}" dt="2019-02-10T18:55:37.061" v="308" actId="26606"/>
          <ac:picMkLst>
            <pc:docMk/>
            <pc:sldMk cId="2760337377" sldId="260"/>
            <ac:picMk id="2050" creationId="{DAFBB22F-7C84-4E7F-8AB0-C4393BE6D0B4}"/>
          </ac:picMkLst>
        </pc:picChg>
        <pc:picChg chg="add del">
          <ac:chgData name="Arkadiusz Gerlic" userId="d8058b620e8c4d64" providerId="LiveId" clId="{48A98E0C-1F24-446F-9FA2-1B912E8E3E8A}" dt="2019-02-10T18:54:59.585" v="299" actId="26606"/>
          <ac:picMkLst>
            <pc:docMk/>
            <pc:sldMk cId="2760337377" sldId="260"/>
            <ac:picMk id="2053" creationId="{24F266AD-725B-4A9D-B448-4C000F95CB47}"/>
          </ac:picMkLst>
        </pc:picChg>
        <pc:picChg chg="add">
          <ac:chgData name="Arkadiusz Gerlic" userId="d8058b620e8c4d64" providerId="LiveId" clId="{48A98E0C-1F24-446F-9FA2-1B912E8E3E8A}" dt="2019-02-10T18:55:37.061" v="308" actId="26606"/>
          <ac:picMkLst>
            <pc:docMk/>
            <pc:sldMk cId="2760337377" sldId="260"/>
            <ac:picMk id="2057" creationId="{7CBAE1BD-B8E4-4029-8AA2-C77E4FED9864}"/>
          </ac:picMkLst>
        </pc:picChg>
        <pc:picChg chg="add del">
          <ac:chgData name="Arkadiusz Gerlic" userId="d8058b620e8c4d64" providerId="LiveId" clId="{48A98E0C-1F24-446F-9FA2-1B912E8E3E8A}" dt="2019-02-10T18:55:19.590" v="305" actId="26606"/>
          <ac:picMkLst>
            <pc:docMk/>
            <pc:sldMk cId="2760337377" sldId="260"/>
            <ac:picMk id="2061" creationId="{7F487851-BFAF-46D8-A1ED-50CAD6E46F59}"/>
          </ac:picMkLst>
        </pc:picChg>
        <pc:picChg chg="add del">
          <ac:chgData name="Arkadiusz Gerlic" userId="d8058b620e8c4d64" providerId="LiveId" clId="{48A98E0C-1F24-446F-9FA2-1B912E8E3E8A}" dt="2019-02-10T18:55:26.517" v="307" actId="26606"/>
          <ac:picMkLst>
            <pc:docMk/>
            <pc:sldMk cId="2760337377" sldId="260"/>
            <ac:picMk id="2065" creationId="{7CBAE1BD-B8E4-4029-8AA2-C77E4FED9864}"/>
          </ac:picMkLst>
        </pc:picChg>
      </pc:sldChg>
      <pc:sldChg chg="addSp delSp modSp add">
        <pc:chgData name="Arkadiusz Gerlic" userId="d8058b620e8c4d64" providerId="LiveId" clId="{48A98E0C-1F24-446F-9FA2-1B912E8E3E8A}" dt="2019-02-11T20:44:27.374" v="1654"/>
        <pc:sldMkLst>
          <pc:docMk/>
          <pc:sldMk cId="907427836" sldId="261"/>
        </pc:sldMkLst>
        <pc:spChg chg="add mod">
          <ac:chgData name="Arkadiusz Gerlic" userId="d8058b620e8c4d64" providerId="LiveId" clId="{48A98E0C-1F24-446F-9FA2-1B912E8E3E8A}" dt="2019-02-10T19:00:09.898" v="344" actId="1076"/>
          <ac:spMkLst>
            <pc:docMk/>
            <pc:sldMk cId="907427836" sldId="261"/>
            <ac:spMk id="2" creationId="{407A9524-E734-4CA2-AFC7-00FFED63E5A9}"/>
          </ac:spMkLst>
        </pc:spChg>
        <pc:picChg chg="add">
          <ac:chgData name="Arkadiusz Gerlic" userId="d8058b620e8c4d64" providerId="LiveId" clId="{48A98E0C-1F24-446F-9FA2-1B912E8E3E8A}" dt="2019-02-11T20:44:27.374" v="1654"/>
          <ac:picMkLst>
            <pc:docMk/>
            <pc:sldMk cId="907427836" sldId="261"/>
            <ac:picMk id="6" creationId="{D033634F-7F81-4E51-B359-14D6AC4A4B63}"/>
          </ac:picMkLst>
        </pc:picChg>
        <pc:picChg chg="add mod">
          <ac:chgData name="Arkadiusz Gerlic" userId="d8058b620e8c4d64" providerId="LiveId" clId="{48A98E0C-1F24-446F-9FA2-1B912E8E3E8A}" dt="2019-02-10T18:59:03.089" v="321" actId="1076"/>
          <ac:picMkLst>
            <pc:docMk/>
            <pc:sldMk cId="907427836" sldId="261"/>
            <ac:picMk id="3074" creationId="{13DA4DD9-0AA2-4A8C-85CE-CF9046616D2B}"/>
          </ac:picMkLst>
        </pc:picChg>
        <pc:picChg chg="add mod">
          <ac:chgData name="Arkadiusz Gerlic" userId="d8058b620e8c4d64" providerId="LiveId" clId="{48A98E0C-1F24-446F-9FA2-1B912E8E3E8A}" dt="2019-02-10T18:59:02.537" v="320" actId="1076"/>
          <ac:picMkLst>
            <pc:docMk/>
            <pc:sldMk cId="907427836" sldId="261"/>
            <ac:picMk id="3076" creationId="{C496137B-1BB7-4C07-9235-047B798498C7}"/>
          </ac:picMkLst>
        </pc:picChg>
        <pc:picChg chg="add del mod">
          <ac:chgData name="Arkadiusz Gerlic" userId="d8058b620e8c4d64" providerId="LiveId" clId="{48A98E0C-1F24-446F-9FA2-1B912E8E3E8A}" dt="2019-02-10T18:59:31.873" v="323" actId="478"/>
          <ac:picMkLst>
            <pc:docMk/>
            <pc:sldMk cId="907427836" sldId="261"/>
            <ac:picMk id="3078" creationId="{56C3D239-B057-4B66-8563-74EA829A98B2}"/>
          </ac:picMkLst>
        </pc:picChg>
      </pc:sldChg>
      <pc:sldChg chg="addSp modSp add">
        <pc:chgData name="Arkadiusz Gerlic" userId="d8058b620e8c4d64" providerId="LiveId" clId="{48A98E0C-1F24-446F-9FA2-1B912E8E3E8A}" dt="2019-02-11T20:44:30.296" v="1655"/>
        <pc:sldMkLst>
          <pc:docMk/>
          <pc:sldMk cId="2443717655" sldId="262"/>
        </pc:sldMkLst>
        <pc:picChg chg="add">
          <ac:chgData name="Arkadiusz Gerlic" userId="d8058b620e8c4d64" providerId="LiveId" clId="{48A98E0C-1F24-446F-9FA2-1B912E8E3E8A}" dt="2019-02-11T20:44:30.296" v="1655"/>
          <ac:picMkLst>
            <pc:docMk/>
            <pc:sldMk cId="2443717655" sldId="262"/>
            <ac:picMk id="6" creationId="{769E8EF7-5E65-4945-BB8B-E5F216A85208}"/>
          </ac:picMkLst>
        </pc:picChg>
        <pc:picChg chg="add mod">
          <ac:chgData name="Arkadiusz Gerlic" userId="d8058b620e8c4d64" providerId="LiveId" clId="{48A98E0C-1F24-446F-9FA2-1B912E8E3E8A}" dt="2019-02-10T19:00:29.966" v="347" actId="1076"/>
          <ac:picMkLst>
            <pc:docMk/>
            <pc:sldMk cId="2443717655" sldId="262"/>
            <ac:picMk id="4098" creationId="{DB88925F-3A6B-4017-BFFE-4F07D196CDF2}"/>
          </ac:picMkLst>
        </pc:picChg>
      </pc:sldChg>
      <pc:sldChg chg="addSp delSp modSp add">
        <pc:chgData name="Arkadiusz Gerlic" userId="d8058b620e8c4d64" providerId="LiveId" clId="{48A98E0C-1F24-446F-9FA2-1B912E8E3E8A}" dt="2019-02-11T20:44:31.680" v="1656"/>
        <pc:sldMkLst>
          <pc:docMk/>
          <pc:sldMk cId="58882473" sldId="263"/>
        </pc:sldMkLst>
        <pc:picChg chg="add">
          <ac:chgData name="Arkadiusz Gerlic" userId="d8058b620e8c4d64" providerId="LiveId" clId="{48A98E0C-1F24-446F-9FA2-1B912E8E3E8A}" dt="2019-02-11T20:44:31.680" v="1656"/>
          <ac:picMkLst>
            <pc:docMk/>
            <pc:sldMk cId="58882473" sldId="263"/>
            <ac:picMk id="10" creationId="{E60397F0-944A-4724-88F3-D00F25F83131}"/>
          </ac:picMkLst>
        </pc:picChg>
        <pc:picChg chg="add mod">
          <ac:chgData name="Arkadiusz Gerlic" userId="d8058b620e8c4d64" providerId="LiveId" clId="{48A98E0C-1F24-446F-9FA2-1B912E8E3E8A}" dt="2019-02-10T19:00:55.242" v="352" actId="1076"/>
          <ac:picMkLst>
            <pc:docMk/>
            <pc:sldMk cId="58882473" sldId="263"/>
            <ac:picMk id="5122" creationId="{DD4473C7-5261-4795-8293-C0DF2210EE58}"/>
          </ac:picMkLst>
        </pc:picChg>
        <pc:picChg chg="add del mod">
          <ac:chgData name="Arkadiusz Gerlic" userId="d8058b620e8c4d64" providerId="LiveId" clId="{48A98E0C-1F24-446F-9FA2-1B912E8E3E8A}" dt="2019-02-10T19:01:52.144" v="362" actId="478"/>
          <ac:picMkLst>
            <pc:docMk/>
            <pc:sldMk cId="58882473" sldId="263"/>
            <ac:picMk id="5124" creationId="{6EA4C824-BDD9-4015-AC22-995979E0FA28}"/>
          </ac:picMkLst>
        </pc:picChg>
        <pc:picChg chg="add del mod">
          <ac:chgData name="Arkadiusz Gerlic" userId="d8058b620e8c4d64" providerId="LiveId" clId="{48A98E0C-1F24-446F-9FA2-1B912E8E3E8A}" dt="2019-02-10T19:01:53.854" v="364" actId="478"/>
          <ac:picMkLst>
            <pc:docMk/>
            <pc:sldMk cId="58882473" sldId="263"/>
            <ac:picMk id="5126" creationId="{E37D8BA3-C800-4AD5-BEA6-3B675B82D802}"/>
          </ac:picMkLst>
        </pc:picChg>
        <pc:picChg chg="add del mod">
          <ac:chgData name="Arkadiusz Gerlic" userId="d8058b620e8c4d64" providerId="LiveId" clId="{48A98E0C-1F24-446F-9FA2-1B912E8E3E8A}" dt="2019-02-10T19:01:53.270" v="363" actId="478"/>
          <ac:picMkLst>
            <pc:docMk/>
            <pc:sldMk cId="58882473" sldId="263"/>
            <ac:picMk id="5128" creationId="{1976D63B-2A32-4CBC-BB7D-98680730623A}"/>
          </ac:picMkLst>
        </pc:picChg>
      </pc:sldChg>
      <pc:sldChg chg="addSp delSp add">
        <pc:chgData name="Arkadiusz Gerlic" userId="d8058b620e8c4d64" providerId="LiveId" clId="{48A98E0C-1F24-446F-9FA2-1B912E8E3E8A}" dt="2019-02-11T20:44:33.138" v="1657"/>
        <pc:sldMkLst>
          <pc:docMk/>
          <pc:sldMk cId="4161589759" sldId="264"/>
        </pc:sldMkLst>
        <pc:picChg chg="add">
          <ac:chgData name="Arkadiusz Gerlic" userId="d8058b620e8c4d64" providerId="LiveId" clId="{48A98E0C-1F24-446F-9FA2-1B912E8E3E8A}" dt="2019-02-11T20:44:33.138" v="1657"/>
          <ac:picMkLst>
            <pc:docMk/>
            <pc:sldMk cId="4161589759" sldId="264"/>
            <ac:picMk id="10" creationId="{4827A4DE-A1C6-4BAE-A1B5-8AB717BF3362}"/>
          </ac:picMkLst>
        </pc:picChg>
        <pc:picChg chg="del">
          <ac:chgData name="Arkadiusz Gerlic" userId="d8058b620e8c4d64" providerId="LiveId" clId="{48A98E0C-1F24-446F-9FA2-1B912E8E3E8A}" dt="2019-02-10T19:01:56.683" v="366" actId="478"/>
          <ac:picMkLst>
            <pc:docMk/>
            <pc:sldMk cId="4161589759" sldId="264"/>
            <ac:picMk id="5126" creationId="{E37D8BA3-C800-4AD5-BEA6-3B675B82D802}"/>
          </ac:picMkLst>
        </pc:picChg>
        <pc:picChg chg="del">
          <ac:chgData name="Arkadiusz Gerlic" userId="d8058b620e8c4d64" providerId="LiveId" clId="{48A98E0C-1F24-446F-9FA2-1B912E8E3E8A}" dt="2019-02-10T19:01:56.125" v="365" actId="478"/>
          <ac:picMkLst>
            <pc:docMk/>
            <pc:sldMk cId="4161589759" sldId="264"/>
            <ac:picMk id="5128" creationId="{1976D63B-2A32-4CBC-BB7D-98680730623A}"/>
          </ac:picMkLst>
        </pc:picChg>
      </pc:sldChg>
      <pc:sldChg chg="addSp delSp add">
        <pc:chgData name="Arkadiusz Gerlic" userId="d8058b620e8c4d64" providerId="LiveId" clId="{48A98E0C-1F24-446F-9FA2-1B912E8E3E8A}" dt="2019-02-11T20:44:35.883" v="1658"/>
        <pc:sldMkLst>
          <pc:docMk/>
          <pc:sldMk cId="2306145172" sldId="265"/>
        </pc:sldMkLst>
        <pc:picChg chg="add">
          <ac:chgData name="Arkadiusz Gerlic" userId="d8058b620e8c4d64" providerId="LiveId" clId="{48A98E0C-1F24-446F-9FA2-1B912E8E3E8A}" dt="2019-02-11T20:44:35.883" v="1658"/>
          <ac:picMkLst>
            <pc:docMk/>
            <pc:sldMk cId="2306145172" sldId="265"/>
            <ac:picMk id="10" creationId="{6512A021-078F-439B-AB0A-35934DCF7AB7}"/>
          </ac:picMkLst>
        </pc:picChg>
        <pc:picChg chg="del">
          <ac:chgData name="Arkadiusz Gerlic" userId="d8058b620e8c4d64" providerId="LiveId" clId="{48A98E0C-1F24-446F-9FA2-1B912E8E3E8A}" dt="2019-02-10T19:02:00.510" v="367" actId="478"/>
          <ac:picMkLst>
            <pc:docMk/>
            <pc:sldMk cId="2306145172" sldId="265"/>
            <ac:picMk id="5126" creationId="{E37D8BA3-C800-4AD5-BEA6-3B675B82D802}"/>
          </ac:picMkLst>
        </pc:picChg>
      </pc:sldChg>
      <pc:sldChg chg="addSp add">
        <pc:chgData name="Arkadiusz Gerlic" userId="d8058b620e8c4d64" providerId="LiveId" clId="{48A98E0C-1F24-446F-9FA2-1B912E8E3E8A}" dt="2019-02-11T20:44:37.772" v="1659"/>
        <pc:sldMkLst>
          <pc:docMk/>
          <pc:sldMk cId="3166593586" sldId="266"/>
        </pc:sldMkLst>
        <pc:picChg chg="add">
          <ac:chgData name="Arkadiusz Gerlic" userId="d8058b620e8c4d64" providerId="LiveId" clId="{48A98E0C-1F24-446F-9FA2-1B912E8E3E8A}" dt="2019-02-11T20:44:37.772" v="1659"/>
          <ac:picMkLst>
            <pc:docMk/>
            <pc:sldMk cId="3166593586" sldId="266"/>
            <ac:picMk id="10" creationId="{A03D3538-84E5-4009-8EF3-EEA70FD2AEE1}"/>
          </ac:picMkLst>
        </pc:picChg>
      </pc:sldChg>
      <pc:sldChg chg="addSp delSp modSp add">
        <pc:chgData name="Arkadiusz Gerlic" userId="d8058b620e8c4d64" providerId="LiveId" clId="{48A98E0C-1F24-446F-9FA2-1B912E8E3E8A}" dt="2019-02-11T20:44:24.875" v="1653"/>
        <pc:sldMkLst>
          <pc:docMk/>
          <pc:sldMk cId="1382014274" sldId="267"/>
        </pc:sldMkLst>
        <pc:spChg chg="mod">
          <ac:chgData name="Arkadiusz Gerlic" userId="d8058b620e8c4d64" providerId="LiveId" clId="{48A98E0C-1F24-446F-9FA2-1B912E8E3E8A}" dt="2019-02-10T19:03:08.695" v="400" actId="113"/>
          <ac:spMkLst>
            <pc:docMk/>
            <pc:sldMk cId="1382014274" sldId="267"/>
            <ac:spMk id="2" creationId="{357313AA-263A-4369-8DF2-DD0A69190FF0}"/>
          </ac:spMkLst>
        </pc:spChg>
        <pc:spChg chg="add mod">
          <ac:chgData name="Arkadiusz Gerlic" userId="d8058b620e8c4d64" providerId="LiveId" clId="{48A98E0C-1F24-446F-9FA2-1B912E8E3E8A}" dt="2019-02-10T19:04:11.664" v="424" actId="207"/>
          <ac:spMkLst>
            <pc:docMk/>
            <pc:sldMk cId="1382014274" sldId="267"/>
            <ac:spMk id="3" creationId="{EAF80BB0-B302-49B3-935D-AF8AEBC45DDB}"/>
          </ac:spMkLst>
        </pc:spChg>
        <pc:spChg chg="add del mod">
          <ac:chgData name="Arkadiusz Gerlic" userId="d8058b620e8c4d64" providerId="LiveId" clId="{48A98E0C-1F24-446F-9FA2-1B912E8E3E8A}" dt="2019-02-10T19:05:03.904" v="434" actId="478"/>
          <ac:spMkLst>
            <pc:docMk/>
            <pc:sldMk cId="1382014274" sldId="267"/>
            <ac:spMk id="4" creationId="{F6F5D509-BCBF-4E87-A556-E8904AB16600}"/>
          </ac:spMkLst>
        </pc:spChg>
        <pc:spChg chg="add mod">
          <ac:chgData name="Arkadiusz Gerlic" userId="d8058b620e8c4d64" providerId="LiveId" clId="{48A98E0C-1F24-446F-9FA2-1B912E8E3E8A}" dt="2019-02-10T19:04:17.678" v="425" actId="207"/>
          <ac:spMkLst>
            <pc:docMk/>
            <pc:sldMk cId="1382014274" sldId="267"/>
            <ac:spMk id="5" creationId="{84E14EFB-9272-43B4-B849-1A77C721C547}"/>
          </ac:spMkLst>
        </pc:spChg>
        <pc:spChg chg="add mod ord">
          <ac:chgData name="Arkadiusz Gerlic" userId="d8058b620e8c4d64" providerId="LiveId" clId="{48A98E0C-1F24-446F-9FA2-1B912E8E3E8A}" dt="2019-02-10T19:06:39.664" v="463" actId="207"/>
          <ac:spMkLst>
            <pc:docMk/>
            <pc:sldMk cId="1382014274" sldId="267"/>
            <ac:spMk id="6" creationId="{C2D723F2-113D-48D4-9A16-84B23F978C2E}"/>
          </ac:spMkLst>
        </pc:spChg>
        <pc:spChg chg="add mod">
          <ac:chgData name="Arkadiusz Gerlic" userId="d8058b620e8c4d64" providerId="LiveId" clId="{48A98E0C-1F24-446F-9FA2-1B912E8E3E8A}" dt="2019-02-10T19:07:02.305" v="466" actId="207"/>
          <ac:spMkLst>
            <pc:docMk/>
            <pc:sldMk cId="1382014274" sldId="267"/>
            <ac:spMk id="7" creationId="{61472198-586D-4E4D-A497-7512D39958DA}"/>
          </ac:spMkLst>
        </pc:spChg>
        <pc:spChg chg="add mod">
          <ac:chgData name="Arkadiusz Gerlic" userId="d8058b620e8c4d64" providerId="LiveId" clId="{48A98E0C-1F24-446F-9FA2-1B912E8E3E8A}" dt="2019-02-10T19:06:55.154" v="465" actId="207"/>
          <ac:spMkLst>
            <pc:docMk/>
            <pc:sldMk cId="1382014274" sldId="267"/>
            <ac:spMk id="8" creationId="{94B44E03-06BE-4AB4-B074-CE46BE8D1BDE}"/>
          </ac:spMkLst>
        </pc:spChg>
        <pc:picChg chg="add">
          <ac:chgData name="Arkadiusz Gerlic" userId="d8058b620e8c4d64" providerId="LiveId" clId="{48A98E0C-1F24-446F-9FA2-1B912E8E3E8A}" dt="2019-02-11T20:44:24.875" v="1653"/>
          <ac:picMkLst>
            <pc:docMk/>
            <pc:sldMk cId="1382014274" sldId="267"/>
            <ac:picMk id="9" creationId="{0D87E6BE-FA73-4EAB-A067-835A57D947C4}"/>
          </ac:picMkLst>
        </pc:picChg>
      </pc:sldChg>
      <pc:sldChg chg="addSp delSp modSp add mod setBg">
        <pc:chgData name="Arkadiusz Gerlic" userId="d8058b620e8c4d64" providerId="LiveId" clId="{48A98E0C-1F24-446F-9FA2-1B912E8E3E8A}" dt="2019-02-11T20:44:43.419" v="1661"/>
        <pc:sldMkLst>
          <pc:docMk/>
          <pc:sldMk cId="397232988" sldId="268"/>
        </pc:sldMkLst>
        <pc:spChg chg="mod">
          <ac:chgData name="Arkadiusz Gerlic" userId="d8058b620e8c4d64" providerId="LiveId" clId="{48A98E0C-1F24-446F-9FA2-1B912E8E3E8A}" dt="2019-02-10T19:13:32.752" v="494" actId="26606"/>
          <ac:spMkLst>
            <pc:docMk/>
            <pc:sldMk cId="397232988" sldId="268"/>
            <ac:spMk id="2" creationId="{FC029559-D669-476A-B427-BD5F57712860}"/>
          </ac:spMkLst>
        </pc:spChg>
        <pc:spChg chg="add del">
          <ac:chgData name="Arkadiusz Gerlic" userId="d8058b620e8c4d64" providerId="LiveId" clId="{48A98E0C-1F24-446F-9FA2-1B912E8E3E8A}" dt="2019-02-10T19:13:32.723" v="493" actId="26606"/>
          <ac:spMkLst>
            <pc:docMk/>
            <pc:sldMk cId="397232988" sldId="268"/>
            <ac:spMk id="13" creationId="{823AC064-BC96-4F32-8AE1-B2FD38754823}"/>
          </ac:spMkLst>
        </pc:spChg>
        <pc:spChg chg="add">
          <ac:chgData name="Arkadiusz Gerlic" userId="d8058b620e8c4d64" providerId="LiveId" clId="{48A98E0C-1F24-446F-9FA2-1B912E8E3E8A}" dt="2019-02-10T19:13:32.752" v="494" actId="26606"/>
          <ac:spMkLst>
            <pc:docMk/>
            <pc:sldMk cId="397232988" sldId="268"/>
            <ac:spMk id="17" creationId="{823AC064-BC96-4F32-8AE1-B2FD38754823}"/>
          </ac:spMkLst>
        </pc:spChg>
        <pc:picChg chg="add mod">
          <ac:chgData name="Arkadiusz Gerlic" userId="d8058b620e8c4d64" providerId="LiveId" clId="{48A98E0C-1F24-446F-9FA2-1B912E8E3E8A}" dt="2019-02-10T19:14:45.954" v="499" actId="27349"/>
          <ac:picMkLst>
            <pc:docMk/>
            <pc:sldMk cId="397232988" sldId="268"/>
            <ac:picMk id="4" creationId="{5D32C54D-9CFC-4251-A124-F6ED3960C165}"/>
          </ac:picMkLst>
        </pc:picChg>
        <pc:picChg chg="add mod">
          <ac:chgData name="Arkadiusz Gerlic" userId="d8058b620e8c4d64" providerId="LiveId" clId="{48A98E0C-1F24-446F-9FA2-1B912E8E3E8A}" dt="2019-02-10T19:13:42.573" v="495" actId="207"/>
          <ac:picMkLst>
            <pc:docMk/>
            <pc:sldMk cId="397232988" sldId="268"/>
            <ac:picMk id="6" creationId="{06B49566-45B6-44CB-AC82-405901224349}"/>
          </ac:picMkLst>
        </pc:picChg>
        <pc:picChg chg="add">
          <ac:chgData name="Arkadiusz Gerlic" userId="d8058b620e8c4d64" providerId="LiveId" clId="{48A98E0C-1F24-446F-9FA2-1B912E8E3E8A}" dt="2019-02-11T20:44:43.419" v="1661"/>
          <ac:picMkLst>
            <pc:docMk/>
            <pc:sldMk cId="397232988" sldId="268"/>
            <ac:picMk id="14" creationId="{60484B3C-694B-40FF-B7CB-6BD72E744434}"/>
          </ac:picMkLst>
        </pc:picChg>
        <pc:cxnChg chg="add del">
          <ac:chgData name="Arkadiusz Gerlic" userId="d8058b620e8c4d64" providerId="LiveId" clId="{48A98E0C-1F24-446F-9FA2-1B912E8E3E8A}" dt="2019-02-10T19:13:32.723" v="493" actId="26606"/>
          <ac:cxnSpMkLst>
            <pc:docMk/>
            <pc:sldMk cId="397232988" sldId="268"/>
            <ac:cxnSpMk id="11" creationId="{DB146403-F3D6-484B-B2ED-97F9565D0370}"/>
          </ac:cxnSpMkLst>
        </pc:cxnChg>
        <pc:cxnChg chg="add del">
          <ac:chgData name="Arkadiusz Gerlic" userId="d8058b620e8c4d64" providerId="LiveId" clId="{48A98E0C-1F24-446F-9FA2-1B912E8E3E8A}" dt="2019-02-10T19:13:32.723" v="493" actId="26606"/>
          <ac:cxnSpMkLst>
            <pc:docMk/>
            <pc:sldMk cId="397232988" sldId="268"/>
            <ac:cxnSpMk id="15" creationId="{7E7C77BC-7138-40B1-A15B-20F57A494629}"/>
          </ac:cxnSpMkLst>
        </pc:cxnChg>
        <pc:cxnChg chg="add">
          <ac:chgData name="Arkadiusz Gerlic" userId="d8058b620e8c4d64" providerId="LiveId" clId="{48A98E0C-1F24-446F-9FA2-1B912E8E3E8A}" dt="2019-02-10T19:13:32.752" v="494" actId="26606"/>
          <ac:cxnSpMkLst>
            <pc:docMk/>
            <pc:sldMk cId="397232988" sldId="268"/>
            <ac:cxnSpMk id="18" creationId="{7E7C77BC-7138-40B1-A15B-20F57A494629}"/>
          </ac:cxnSpMkLst>
        </pc:cxnChg>
        <pc:cxnChg chg="add">
          <ac:chgData name="Arkadiusz Gerlic" userId="d8058b620e8c4d64" providerId="LiveId" clId="{48A98E0C-1F24-446F-9FA2-1B912E8E3E8A}" dt="2019-02-10T19:13:32.752" v="494" actId="26606"/>
          <ac:cxnSpMkLst>
            <pc:docMk/>
            <pc:sldMk cId="397232988" sldId="268"/>
            <ac:cxnSpMk id="19" creationId="{DB146403-F3D6-484B-B2ED-97F9565D0370}"/>
          </ac:cxnSpMkLst>
        </pc:cxnChg>
      </pc:sldChg>
      <pc:sldChg chg="addSp delSp modSp add">
        <pc:chgData name="Arkadiusz Gerlic" userId="d8058b620e8c4d64" providerId="LiveId" clId="{48A98E0C-1F24-446F-9FA2-1B912E8E3E8A}" dt="2019-02-18T09:56:16.393" v="2979" actId="166"/>
        <pc:sldMkLst>
          <pc:docMk/>
          <pc:sldMk cId="4188765014" sldId="269"/>
        </pc:sldMkLst>
        <pc:spChg chg="add del mod">
          <ac:chgData name="Arkadiusz Gerlic" userId="d8058b620e8c4d64" providerId="LiveId" clId="{48A98E0C-1F24-446F-9FA2-1B912E8E3E8A}" dt="2019-02-14T19:38:17.576" v="2583" actId="478"/>
          <ac:spMkLst>
            <pc:docMk/>
            <pc:sldMk cId="4188765014" sldId="269"/>
            <ac:spMk id="2" creationId="{0CD217FA-3190-47EF-AEAA-6F1B943D6B62}"/>
          </ac:spMkLst>
        </pc:spChg>
        <pc:spChg chg="add del mod">
          <ac:chgData name="Arkadiusz Gerlic" userId="d8058b620e8c4d64" providerId="LiveId" clId="{48A98E0C-1F24-446F-9FA2-1B912E8E3E8A}" dt="2019-02-14T19:38:19.535" v="2584" actId="478"/>
          <ac:spMkLst>
            <pc:docMk/>
            <pc:sldMk cId="4188765014" sldId="269"/>
            <ac:spMk id="3" creationId="{1D390F95-F534-4596-8D4D-3DBB2963FFD3}"/>
          </ac:spMkLst>
        </pc:spChg>
        <pc:spChg chg="add del mod">
          <ac:chgData name="Arkadiusz Gerlic" userId="d8058b620e8c4d64" providerId="LiveId" clId="{48A98E0C-1F24-446F-9FA2-1B912E8E3E8A}" dt="2019-02-14T19:38:21.534" v="2585" actId="478"/>
          <ac:spMkLst>
            <pc:docMk/>
            <pc:sldMk cId="4188765014" sldId="269"/>
            <ac:spMk id="4" creationId="{3709FE20-D59A-4884-BAE2-51B6134F5B4B}"/>
          </ac:spMkLst>
        </pc:spChg>
        <pc:spChg chg="add del mod">
          <ac:chgData name="Arkadiusz Gerlic" userId="d8058b620e8c4d64" providerId="LiveId" clId="{48A98E0C-1F24-446F-9FA2-1B912E8E3E8A}" dt="2019-02-14T19:38:24.195" v="2588" actId="478"/>
          <ac:spMkLst>
            <pc:docMk/>
            <pc:sldMk cId="4188765014" sldId="269"/>
            <ac:spMk id="5" creationId="{8178CF51-63FB-46AE-9C4E-7A6947EC8E14}"/>
          </ac:spMkLst>
        </pc:spChg>
        <pc:spChg chg="add del">
          <ac:chgData name="Arkadiusz Gerlic" userId="d8058b620e8c4d64" providerId="LiveId" clId="{48A98E0C-1F24-446F-9FA2-1B912E8E3E8A}" dt="2019-02-10T19:17:04.417" v="583" actId="478"/>
          <ac:spMkLst>
            <pc:docMk/>
            <pc:sldMk cId="4188765014" sldId="269"/>
            <ac:spMk id="6" creationId="{7ECA4664-FEDD-4486-83F2-392BA3B2A733}"/>
          </ac:spMkLst>
        </pc:spChg>
        <pc:spChg chg="add del mod">
          <ac:chgData name="Arkadiusz Gerlic" userId="d8058b620e8c4d64" providerId="LiveId" clId="{48A98E0C-1F24-446F-9FA2-1B912E8E3E8A}" dt="2019-02-14T19:38:25.921" v="2590" actId="478"/>
          <ac:spMkLst>
            <pc:docMk/>
            <pc:sldMk cId="4188765014" sldId="269"/>
            <ac:spMk id="7" creationId="{F90F9B3D-D49F-4014-913B-B63CDD94452D}"/>
          </ac:spMkLst>
        </pc:spChg>
        <pc:picChg chg="add mod">
          <ac:chgData name="Arkadiusz Gerlic" userId="d8058b620e8c4d64" providerId="LiveId" clId="{48A98E0C-1F24-446F-9FA2-1B912E8E3E8A}" dt="2019-02-18T09:56:10.259" v="2978" actId="14100"/>
          <ac:picMkLst>
            <pc:docMk/>
            <pc:sldMk cId="4188765014" sldId="269"/>
            <ac:picMk id="6" creationId="{145274D9-8968-4DC8-B41F-48EF3E69F617}"/>
          </ac:picMkLst>
        </pc:picChg>
        <pc:picChg chg="add del mod">
          <ac:chgData name="Arkadiusz Gerlic" userId="d8058b620e8c4d64" providerId="LiveId" clId="{48A98E0C-1F24-446F-9FA2-1B912E8E3E8A}" dt="2019-02-14T19:38:23.316" v="2587" actId="478"/>
          <ac:picMkLst>
            <pc:docMk/>
            <pc:sldMk cId="4188765014" sldId="269"/>
            <ac:picMk id="9" creationId="{55909947-00FA-49D4-989E-78FF5D7C27DA}"/>
          </ac:picMkLst>
        </pc:picChg>
        <pc:picChg chg="add del mod">
          <ac:chgData name="Arkadiusz Gerlic" userId="d8058b620e8c4d64" providerId="LiveId" clId="{48A98E0C-1F24-446F-9FA2-1B912E8E3E8A}" dt="2019-02-14T19:38:22.279" v="2586" actId="478"/>
          <ac:picMkLst>
            <pc:docMk/>
            <pc:sldMk cId="4188765014" sldId="269"/>
            <ac:picMk id="10" creationId="{F3CCD6AC-C882-4903-8BE0-74B5E93BC67C}"/>
          </ac:picMkLst>
        </pc:picChg>
        <pc:picChg chg="add del mod">
          <ac:chgData name="Arkadiusz Gerlic" userId="d8058b620e8c4d64" providerId="LiveId" clId="{48A98E0C-1F24-446F-9FA2-1B912E8E3E8A}" dt="2019-02-14T19:38:24.822" v="2589" actId="478"/>
          <ac:picMkLst>
            <pc:docMk/>
            <pc:sldMk cId="4188765014" sldId="269"/>
            <ac:picMk id="11" creationId="{582281FE-7A27-4ECA-BFDD-E96111CF5B69}"/>
          </ac:picMkLst>
        </pc:picChg>
        <pc:picChg chg="add del mod">
          <ac:chgData name="Arkadiusz Gerlic" userId="d8058b620e8c4d64" providerId="LiveId" clId="{48A98E0C-1F24-446F-9FA2-1B912E8E3E8A}" dt="2019-02-14T19:38:26.775" v="2591" actId="478"/>
          <ac:picMkLst>
            <pc:docMk/>
            <pc:sldMk cId="4188765014" sldId="269"/>
            <ac:picMk id="12" creationId="{5C550416-2661-4C9E-B703-F363B45635E3}"/>
          </ac:picMkLst>
        </pc:picChg>
        <pc:picChg chg="add ord">
          <ac:chgData name="Arkadiusz Gerlic" userId="d8058b620e8c4d64" providerId="LiveId" clId="{48A98E0C-1F24-446F-9FA2-1B912E8E3E8A}" dt="2019-02-18T09:56:16.393" v="2979" actId="166"/>
          <ac:picMkLst>
            <pc:docMk/>
            <pc:sldMk cId="4188765014" sldId="269"/>
            <ac:picMk id="13" creationId="{358BCAC6-8331-4DFA-9E4A-90CDB3456C48}"/>
          </ac:picMkLst>
        </pc:picChg>
      </pc:sldChg>
      <pc:sldChg chg="addSp modSp add">
        <pc:chgData name="Arkadiusz Gerlic" userId="d8058b620e8c4d64" providerId="LiveId" clId="{48A98E0C-1F24-446F-9FA2-1B912E8E3E8A}" dt="2019-02-11T20:44:46.728" v="1663"/>
        <pc:sldMkLst>
          <pc:docMk/>
          <pc:sldMk cId="1832912959" sldId="270"/>
        </pc:sldMkLst>
        <pc:spChg chg="mod">
          <ac:chgData name="Arkadiusz Gerlic" userId="d8058b620e8c4d64" providerId="LiveId" clId="{48A98E0C-1F24-446F-9FA2-1B912E8E3E8A}" dt="2019-02-10T19:21:37.145" v="665" actId="20577"/>
          <ac:spMkLst>
            <pc:docMk/>
            <pc:sldMk cId="1832912959" sldId="270"/>
            <ac:spMk id="2" creationId="{0CD217FA-3190-47EF-AEAA-6F1B943D6B62}"/>
          </ac:spMkLst>
        </pc:spChg>
        <pc:spChg chg="mod">
          <ac:chgData name="Arkadiusz Gerlic" userId="d8058b620e8c4d64" providerId="LiveId" clId="{48A98E0C-1F24-446F-9FA2-1B912E8E3E8A}" dt="2019-02-10T19:21:46.480" v="672" actId="20577"/>
          <ac:spMkLst>
            <pc:docMk/>
            <pc:sldMk cId="1832912959" sldId="270"/>
            <ac:spMk id="3" creationId="{1D390F95-F534-4596-8D4D-3DBB2963FFD3}"/>
          </ac:spMkLst>
        </pc:spChg>
        <pc:spChg chg="mod">
          <ac:chgData name="Arkadiusz Gerlic" userId="d8058b620e8c4d64" providerId="LiveId" clId="{48A98E0C-1F24-446F-9FA2-1B912E8E3E8A}" dt="2019-02-10T19:21:50.057" v="678" actId="20577"/>
          <ac:spMkLst>
            <pc:docMk/>
            <pc:sldMk cId="1832912959" sldId="270"/>
            <ac:spMk id="4" creationId="{3709FE20-D59A-4884-BAE2-51B6134F5B4B}"/>
          </ac:spMkLst>
        </pc:spChg>
        <pc:spChg chg="mod">
          <ac:chgData name="Arkadiusz Gerlic" userId="d8058b620e8c4d64" providerId="LiveId" clId="{48A98E0C-1F24-446F-9FA2-1B912E8E3E8A}" dt="2019-02-10T19:25:52.921" v="718" actId="14100"/>
          <ac:spMkLst>
            <pc:docMk/>
            <pc:sldMk cId="1832912959" sldId="270"/>
            <ac:spMk id="5" creationId="{8178CF51-63FB-46AE-9C4E-7A6947EC8E14}"/>
          </ac:spMkLst>
        </pc:spChg>
        <pc:spChg chg="add mod">
          <ac:chgData name="Arkadiusz Gerlic" userId="d8058b620e8c4d64" providerId="LiveId" clId="{48A98E0C-1F24-446F-9FA2-1B912E8E3E8A}" dt="2019-02-10T19:26:54.944" v="731" actId="14100"/>
          <ac:spMkLst>
            <pc:docMk/>
            <pc:sldMk cId="1832912959" sldId="270"/>
            <ac:spMk id="6" creationId="{E0745DA9-E34D-41B9-BB83-3A76FD6DA92C}"/>
          </ac:spMkLst>
        </pc:spChg>
        <pc:spChg chg="mod">
          <ac:chgData name="Arkadiusz Gerlic" userId="d8058b620e8c4d64" providerId="LiveId" clId="{48A98E0C-1F24-446F-9FA2-1B912E8E3E8A}" dt="2019-02-10T19:22:29.064" v="695" actId="20577"/>
          <ac:spMkLst>
            <pc:docMk/>
            <pc:sldMk cId="1832912959" sldId="270"/>
            <ac:spMk id="7" creationId="{F90F9B3D-D49F-4014-913B-B63CDD94452D}"/>
          </ac:spMkLst>
        </pc:spChg>
        <pc:spChg chg="add mod">
          <ac:chgData name="Arkadiusz Gerlic" userId="d8058b620e8c4d64" providerId="LiveId" clId="{48A98E0C-1F24-446F-9FA2-1B912E8E3E8A}" dt="2019-02-10T19:27:03.611" v="744" actId="20577"/>
          <ac:spMkLst>
            <pc:docMk/>
            <pc:sldMk cId="1832912959" sldId="270"/>
            <ac:spMk id="16" creationId="{9BAE2DC5-6ED2-44C8-A0C2-F9472B97F75F}"/>
          </ac:spMkLst>
        </pc:spChg>
        <pc:picChg chg="mod">
          <ac:chgData name="Arkadiusz Gerlic" userId="d8058b620e8c4d64" providerId="LiveId" clId="{48A98E0C-1F24-446F-9FA2-1B912E8E3E8A}" dt="2019-02-10T19:25:30.999" v="716" actId="1076"/>
          <ac:picMkLst>
            <pc:docMk/>
            <pc:sldMk cId="1832912959" sldId="270"/>
            <ac:picMk id="9" creationId="{55909947-00FA-49D4-989E-78FF5D7C27DA}"/>
          </ac:picMkLst>
        </pc:picChg>
        <pc:picChg chg="add">
          <ac:chgData name="Arkadiusz Gerlic" userId="d8058b620e8c4d64" providerId="LiveId" clId="{48A98E0C-1F24-446F-9FA2-1B912E8E3E8A}" dt="2019-02-11T20:44:46.728" v="1663"/>
          <ac:picMkLst>
            <pc:docMk/>
            <pc:sldMk cId="1832912959" sldId="270"/>
            <ac:picMk id="17" creationId="{F590179D-9A3E-4FAE-AB2C-B1FB4179CDB7}"/>
          </ac:picMkLst>
        </pc:picChg>
        <pc:picChg chg="add mod">
          <ac:chgData name="Arkadiusz Gerlic" userId="d8058b620e8c4d64" providerId="LiveId" clId="{48A98E0C-1F24-446F-9FA2-1B912E8E3E8A}" dt="2019-02-10T19:23:34.658" v="703" actId="14100"/>
          <ac:picMkLst>
            <pc:docMk/>
            <pc:sldMk cId="1832912959" sldId="270"/>
            <ac:picMk id="6146" creationId="{8CEFC535-9AF9-49E9-A207-F1B787383A0D}"/>
          </ac:picMkLst>
        </pc:picChg>
        <pc:picChg chg="add mod">
          <ac:chgData name="Arkadiusz Gerlic" userId="d8058b620e8c4d64" providerId="LiveId" clId="{48A98E0C-1F24-446F-9FA2-1B912E8E3E8A}" dt="2019-02-10T19:23:41.101" v="705" actId="1076"/>
          <ac:picMkLst>
            <pc:docMk/>
            <pc:sldMk cId="1832912959" sldId="270"/>
            <ac:picMk id="6148" creationId="{DC046DF1-F596-43A2-B0E6-8F384616EAF2}"/>
          </ac:picMkLst>
        </pc:picChg>
        <pc:picChg chg="add mod">
          <ac:chgData name="Arkadiusz Gerlic" userId="d8058b620e8c4d64" providerId="LiveId" clId="{48A98E0C-1F24-446F-9FA2-1B912E8E3E8A}" dt="2019-02-10T19:24:53.842" v="710" actId="1076"/>
          <ac:picMkLst>
            <pc:docMk/>
            <pc:sldMk cId="1832912959" sldId="270"/>
            <ac:picMk id="6150" creationId="{EDEE0774-AC9B-4F17-82FB-F7F6CA922763}"/>
          </ac:picMkLst>
        </pc:picChg>
        <pc:picChg chg="add mod">
          <ac:chgData name="Arkadiusz Gerlic" userId="d8058b620e8c4d64" providerId="LiveId" clId="{48A98E0C-1F24-446F-9FA2-1B912E8E3E8A}" dt="2019-02-10T19:25:29.163" v="715" actId="1076"/>
          <ac:picMkLst>
            <pc:docMk/>
            <pc:sldMk cId="1832912959" sldId="270"/>
            <ac:picMk id="6152" creationId="{0401CE1E-5EB7-4541-8BE6-BC7061790E46}"/>
          </ac:picMkLst>
        </pc:picChg>
      </pc:sldChg>
      <pc:sldChg chg="addSp delSp modSp add mod setBg">
        <pc:chgData name="Arkadiusz Gerlic" userId="d8058b620e8c4d64" providerId="LiveId" clId="{48A98E0C-1F24-446F-9FA2-1B912E8E3E8A}" dt="2019-02-11T20:44:59.751" v="1667" actId="478"/>
        <pc:sldMkLst>
          <pc:docMk/>
          <pc:sldMk cId="1133647330" sldId="271"/>
        </pc:sldMkLst>
        <pc:spChg chg="add del mod">
          <ac:chgData name="Arkadiusz Gerlic" userId="d8058b620e8c4d64" providerId="LiveId" clId="{48A98E0C-1F24-446F-9FA2-1B912E8E3E8A}" dt="2019-02-10T19:30:39.721" v="759" actId="478"/>
          <ac:spMkLst>
            <pc:docMk/>
            <pc:sldMk cId="1133647330" sldId="271"/>
            <ac:spMk id="2" creationId="{18667DF0-24B6-476E-A571-C74F7E2FFDEB}"/>
          </ac:spMkLst>
        </pc:spChg>
        <pc:spChg chg="add mod">
          <ac:chgData name="Arkadiusz Gerlic" userId="d8058b620e8c4d64" providerId="LiveId" clId="{48A98E0C-1F24-446F-9FA2-1B912E8E3E8A}" dt="2019-02-10T19:31:20.965" v="770" actId="1076"/>
          <ac:spMkLst>
            <pc:docMk/>
            <pc:sldMk cId="1133647330" sldId="271"/>
            <ac:spMk id="3" creationId="{828F1F28-5EAB-4A98-AD2A-F5163EDFA9E7}"/>
          </ac:spMkLst>
        </pc:spChg>
        <pc:spChg chg="add mod">
          <ac:chgData name="Arkadiusz Gerlic" userId="d8058b620e8c4d64" providerId="LiveId" clId="{48A98E0C-1F24-446F-9FA2-1B912E8E3E8A}" dt="2019-02-10T19:30:53.434" v="762" actId="1076"/>
          <ac:spMkLst>
            <pc:docMk/>
            <pc:sldMk cId="1133647330" sldId="271"/>
            <ac:spMk id="7" creationId="{221E192E-0839-4AB8-9222-8D0E31846F23}"/>
          </ac:spMkLst>
        </pc:spChg>
        <pc:spChg chg="add">
          <ac:chgData name="Arkadiusz Gerlic" userId="d8058b620e8c4d64" providerId="LiveId" clId="{48A98E0C-1F24-446F-9FA2-1B912E8E3E8A}" dt="2019-02-10T19:30:43.522" v="760" actId="26606"/>
          <ac:spMkLst>
            <pc:docMk/>
            <pc:sldMk cId="1133647330" sldId="271"/>
            <ac:spMk id="71" creationId="{57845966-6EFC-468A-9CC7-BAB4B95854E7}"/>
          </ac:spMkLst>
        </pc:spChg>
        <pc:spChg chg="add">
          <ac:chgData name="Arkadiusz Gerlic" userId="d8058b620e8c4d64" providerId="LiveId" clId="{48A98E0C-1F24-446F-9FA2-1B912E8E3E8A}" dt="2019-02-10T19:30:43.522" v="760" actId="26606"/>
          <ac:spMkLst>
            <pc:docMk/>
            <pc:sldMk cId="1133647330" sldId="271"/>
            <ac:spMk id="75" creationId="{ADAD1991-FFD1-4E94-ABAB-7560D33008E4}"/>
          </ac:spMkLst>
        </pc:spChg>
        <pc:picChg chg="add">
          <ac:chgData name="Arkadiusz Gerlic" userId="d8058b620e8c4d64" providerId="LiveId" clId="{48A98E0C-1F24-446F-9FA2-1B912E8E3E8A}" dt="2019-02-11T20:44:48.367" v="1664"/>
          <ac:picMkLst>
            <pc:docMk/>
            <pc:sldMk cId="1133647330" sldId="271"/>
            <ac:picMk id="9" creationId="{78403F76-9830-43A4-AB4B-A85F24AFD6E4}"/>
          </ac:picMkLst>
        </pc:picChg>
        <pc:picChg chg="add del mod">
          <ac:chgData name="Arkadiusz Gerlic" userId="d8058b620e8c4d64" providerId="LiveId" clId="{48A98E0C-1F24-446F-9FA2-1B912E8E3E8A}" dt="2019-02-11T20:44:59.751" v="1667" actId="478"/>
          <ac:picMkLst>
            <pc:docMk/>
            <pc:sldMk cId="1133647330" sldId="271"/>
            <ac:picMk id="10" creationId="{99A0E29D-A1B8-49A1-87CC-AB136C57E8E9}"/>
          </ac:picMkLst>
        </pc:picChg>
        <pc:picChg chg="add">
          <ac:chgData name="Arkadiusz Gerlic" userId="d8058b620e8c4d64" providerId="LiveId" clId="{48A98E0C-1F24-446F-9FA2-1B912E8E3E8A}" dt="2019-02-10T19:30:43.522" v="760" actId="26606"/>
          <ac:picMkLst>
            <pc:docMk/>
            <pc:sldMk cId="1133647330" sldId="271"/>
            <ac:picMk id="73" creationId="{75554383-98AF-4A47-BB65-705FAAA4BE6A}"/>
          </ac:picMkLst>
        </pc:picChg>
        <pc:picChg chg="add mod">
          <ac:chgData name="Arkadiusz Gerlic" userId="d8058b620e8c4d64" providerId="LiveId" clId="{48A98E0C-1F24-446F-9FA2-1B912E8E3E8A}" dt="2019-02-10T19:30:43.522" v="760" actId="26606"/>
          <ac:picMkLst>
            <pc:docMk/>
            <pc:sldMk cId="1133647330" sldId="271"/>
            <ac:picMk id="10242" creationId="{BBA75E30-F067-433F-8032-6492497FCC58}"/>
          </ac:picMkLst>
        </pc:picChg>
      </pc:sldChg>
      <pc:sldChg chg="addSp modSp add setBg">
        <pc:chgData name="Arkadiusz Gerlic" userId="d8058b620e8c4d64" providerId="LiveId" clId="{48A98E0C-1F24-446F-9FA2-1B912E8E3E8A}" dt="2019-02-11T20:45:02.443" v="1668"/>
        <pc:sldMkLst>
          <pc:docMk/>
          <pc:sldMk cId="488478457" sldId="272"/>
        </pc:sldMkLst>
        <pc:spChg chg="add mod">
          <ac:chgData name="Arkadiusz Gerlic" userId="d8058b620e8c4d64" providerId="LiveId" clId="{48A98E0C-1F24-446F-9FA2-1B912E8E3E8A}" dt="2019-02-10T19:32:27.128" v="793" actId="1076"/>
          <ac:spMkLst>
            <pc:docMk/>
            <pc:sldMk cId="488478457" sldId="272"/>
            <ac:spMk id="2" creationId="{10CDF1D5-34EA-4B0C-9107-FDFFEA090E94}"/>
          </ac:spMkLst>
        </pc:spChg>
        <pc:spChg chg="mod">
          <ac:chgData name="Arkadiusz Gerlic" userId="d8058b620e8c4d64" providerId="LiveId" clId="{48A98E0C-1F24-446F-9FA2-1B912E8E3E8A}" dt="2019-02-10T19:32:48.272" v="794" actId="13822"/>
          <ac:spMkLst>
            <pc:docMk/>
            <pc:sldMk cId="488478457" sldId="272"/>
            <ac:spMk id="3" creationId="{828F1F28-5EAB-4A98-AD2A-F5163EDFA9E7}"/>
          </ac:spMkLst>
        </pc:spChg>
        <pc:picChg chg="add">
          <ac:chgData name="Arkadiusz Gerlic" userId="d8058b620e8c4d64" providerId="LiveId" clId="{48A98E0C-1F24-446F-9FA2-1B912E8E3E8A}" dt="2019-02-11T20:45:02.443" v="1668"/>
          <ac:picMkLst>
            <pc:docMk/>
            <pc:sldMk cId="488478457" sldId="272"/>
            <ac:picMk id="9" creationId="{376213BE-BEFA-481A-BEAD-3E5EC13D043C}"/>
          </ac:picMkLst>
        </pc:picChg>
      </pc:sldChg>
      <pc:sldChg chg="addSp modSp add">
        <pc:chgData name="Arkadiusz Gerlic" userId="d8058b620e8c4d64" providerId="LiveId" clId="{48A98E0C-1F24-446F-9FA2-1B912E8E3E8A}" dt="2019-02-18T09:48:48.272" v="2976" actId="20577"/>
        <pc:sldMkLst>
          <pc:docMk/>
          <pc:sldMk cId="323715418" sldId="273"/>
        </pc:sldMkLst>
        <pc:spChg chg="add mod">
          <ac:chgData name="Arkadiusz Gerlic" userId="d8058b620e8c4d64" providerId="LiveId" clId="{48A98E0C-1F24-446F-9FA2-1B912E8E3E8A}" dt="2019-02-10T19:44:24.477" v="930" actId="13822"/>
          <ac:spMkLst>
            <pc:docMk/>
            <pc:sldMk cId="323715418" sldId="273"/>
            <ac:spMk id="6" creationId="{0BEB20D5-25E4-4913-A683-400E735C0527}"/>
          </ac:spMkLst>
        </pc:spChg>
        <pc:spChg chg="add mod">
          <ac:chgData name="Arkadiusz Gerlic" userId="d8058b620e8c4d64" providerId="LiveId" clId="{48A98E0C-1F24-446F-9FA2-1B912E8E3E8A}" dt="2019-02-10T19:43:46.049" v="926" actId="207"/>
          <ac:spMkLst>
            <pc:docMk/>
            <pc:sldMk cId="323715418" sldId="273"/>
            <ac:spMk id="7" creationId="{0D2F713A-02BB-4292-8780-AA40556A9D81}"/>
          </ac:spMkLst>
        </pc:spChg>
        <pc:spChg chg="add mod">
          <ac:chgData name="Arkadiusz Gerlic" userId="d8058b620e8c4d64" providerId="LiveId" clId="{48A98E0C-1F24-446F-9FA2-1B912E8E3E8A}" dt="2019-02-10T19:43:51.303" v="928" actId="207"/>
          <ac:spMkLst>
            <pc:docMk/>
            <pc:sldMk cId="323715418" sldId="273"/>
            <ac:spMk id="8" creationId="{AC61386D-5D8B-4E98-8074-02BAD9C4ABE2}"/>
          </ac:spMkLst>
        </pc:spChg>
        <pc:spChg chg="add mod">
          <ac:chgData name="Arkadiusz Gerlic" userId="d8058b620e8c4d64" providerId="LiveId" clId="{48A98E0C-1F24-446F-9FA2-1B912E8E3E8A}" dt="2019-02-18T09:48:48.272" v="2976" actId="20577"/>
          <ac:spMkLst>
            <pc:docMk/>
            <pc:sldMk cId="323715418" sldId="273"/>
            <ac:spMk id="9" creationId="{C03D66DE-5B86-48EF-A2F9-5DAC09C82201}"/>
          </ac:spMkLst>
        </pc:spChg>
        <pc:picChg chg="add mod">
          <ac:chgData name="Arkadiusz Gerlic" userId="d8058b620e8c4d64" providerId="LiveId" clId="{48A98E0C-1F24-446F-9FA2-1B912E8E3E8A}" dt="2019-02-10T19:42:09.534" v="898" actId="1076"/>
          <ac:picMkLst>
            <pc:docMk/>
            <pc:sldMk cId="323715418" sldId="273"/>
            <ac:picMk id="3" creationId="{6353D125-42A4-4DE0-8BB0-AFCE8B5480C9}"/>
          </ac:picMkLst>
        </pc:picChg>
        <pc:picChg chg="add mod">
          <ac:chgData name="Arkadiusz Gerlic" userId="d8058b620e8c4d64" providerId="LiveId" clId="{48A98E0C-1F24-446F-9FA2-1B912E8E3E8A}" dt="2019-02-10T19:38:27.246" v="844" actId="207"/>
          <ac:picMkLst>
            <pc:docMk/>
            <pc:sldMk cId="323715418" sldId="273"/>
            <ac:picMk id="4" creationId="{08DB0E3F-AF94-4ABE-B54F-D5B4CDA1E051}"/>
          </ac:picMkLst>
        </pc:picChg>
        <pc:picChg chg="add mod">
          <ac:chgData name="Arkadiusz Gerlic" userId="d8058b620e8c4d64" providerId="LiveId" clId="{48A98E0C-1F24-446F-9FA2-1B912E8E3E8A}" dt="2019-02-10T19:38:32.223" v="845" actId="207"/>
          <ac:picMkLst>
            <pc:docMk/>
            <pc:sldMk cId="323715418" sldId="273"/>
            <ac:picMk id="5" creationId="{E8C216D3-1249-4E0B-A16E-F55CFAF08B4B}"/>
          </ac:picMkLst>
        </pc:picChg>
        <pc:picChg chg="add">
          <ac:chgData name="Arkadiusz Gerlic" userId="d8058b620e8c4d64" providerId="LiveId" clId="{48A98E0C-1F24-446F-9FA2-1B912E8E3E8A}" dt="2019-02-11T20:44:41.561" v="1660"/>
          <ac:picMkLst>
            <pc:docMk/>
            <pc:sldMk cId="323715418" sldId="273"/>
            <ac:picMk id="16" creationId="{ABCB96E8-89CA-4AD1-8D39-E34AE2239897}"/>
          </ac:picMkLst>
        </pc:picChg>
        <pc:picChg chg="add mod">
          <ac:chgData name="Arkadiusz Gerlic" userId="d8058b620e8c4d64" providerId="LiveId" clId="{48A98E0C-1F24-446F-9FA2-1B912E8E3E8A}" dt="2019-02-10T19:43:34.417" v="924" actId="1076"/>
          <ac:picMkLst>
            <pc:docMk/>
            <pc:sldMk cId="323715418" sldId="273"/>
            <ac:picMk id="11266" creationId="{9F2C831A-72F1-4AFE-8DA0-B22B55200489}"/>
          </ac:picMkLst>
        </pc:picChg>
        <pc:picChg chg="add mod ord">
          <ac:chgData name="Arkadiusz Gerlic" userId="d8058b620e8c4d64" providerId="LiveId" clId="{48A98E0C-1F24-446F-9FA2-1B912E8E3E8A}" dt="2019-02-10T19:42:00.736" v="897" actId="167"/>
          <ac:picMkLst>
            <pc:docMk/>
            <pc:sldMk cId="323715418" sldId="273"/>
            <ac:picMk id="11268" creationId="{3971DFC5-35F0-45EF-BD38-9856242171A8}"/>
          </ac:picMkLst>
        </pc:picChg>
        <pc:picChg chg="add mod ord">
          <ac:chgData name="Arkadiusz Gerlic" userId="d8058b620e8c4d64" providerId="LiveId" clId="{48A98E0C-1F24-446F-9FA2-1B912E8E3E8A}" dt="2019-02-10T19:42:30.028" v="904" actId="167"/>
          <ac:picMkLst>
            <pc:docMk/>
            <pc:sldMk cId="323715418" sldId="273"/>
            <ac:picMk id="11270" creationId="{937CEB63-EAF1-4C9A-97BF-B156675AFB3F}"/>
          </ac:picMkLst>
        </pc:picChg>
        <pc:picChg chg="add mod ord">
          <ac:chgData name="Arkadiusz Gerlic" userId="d8058b620e8c4d64" providerId="LiveId" clId="{48A98E0C-1F24-446F-9FA2-1B912E8E3E8A}" dt="2019-02-10T19:42:58.225" v="911" actId="167"/>
          <ac:picMkLst>
            <pc:docMk/>
            <pc:sldMk cId="323715418" sldId="273"/>
            <ac:picMk id="11272" creationId="{27230FA7-621B-49AC-A597-1E5BCE381415}"/>
          </ac:picMkLst>
        </pc:picChg>
        <pc:picChg chg="add mod">
          <ac:chgData name="Arkadiusz Gerlic" userId="d8058b620e8c4d64" providerId="LiveId" clId="{48A98E0C-1F24-446F-9FA2-1B912E8E3E8A}" dt="2019-02-10T19:43:12.888" v="917" actId="1076"/>
          <ac:picMkLst>
            <pc:docMk/>
            <pc:sldMk cId="323715418" sldId="273"/>
            <ac:picMk id="11274" creationId="{1D59A690-0B04-4908-B6FB-BD809A3986E2}"/>
          </ac:picMkLst>
        </pc:picChg>
        <pc:picChg chg="add mod">
          <ac:chgData name="Arkadiusz Gerlic" userId="d8058b620e8c4d64" providerId="LiveId" clId="{48A98E0C-1F24-446F-9FA2-1B912E8E3E8A}" dt="2019-02-10T19:43:28.775" v="923" actId="1076"/>
          <ac:picMkLst>
            <pc:docMk/>
            <pc:sldMk cId="323715418" sldId="273"/>
            <ac:picMk id="11276" creationId="{9194138E-1B10-469F-8AB5-A1F801425766}"/>
          </ac:picMkLst>
        </pc:picChg>
      </pc:sldChg>
      <pc:sldChg chg="addSp modSp add">
        <pc:chgData name="Arkadiusz Gerlic" userId="d8058b620e8c4d64" providerId="LiveId" clId="{48A98E0C-1F24-446F-9FA2-1B912E8E3E8A}" dt="2019-02-11T21:40:29.642" v="2346" actId="1076"/>
        <pc:sldMkLst>
          <pc:docMk/>
          <pc:sldMk cId="1681902248" sldId="274"/>
        </pc:sldMkLst>
        <pc:spChg chg="mod">
          <ac:chgData name="Arkadiusz Gerlic" userId="d8058b620e8c4d64" providerId="LiveId" clId="{48A98E0C-1F24-446F-9FA2-1B912E8E3E8A}" dt="2019-02-10T19:57:02.089" v="1338" actId="1076"/>
          <ac:spMkLst>
            <pc:docMk/>
            <pc:sldMk cId="1681902248" sldId="274"/>
            <ac:spMk id="2" creationId="{CA169705-80B4-4D6B-8F66-53AFE9388D5D}"/>
          </ac:spMkLst>
        </pc:spChg>
        <pc:spChg chg="add mod">
          <ac:chgData name="Arkadiusz Gerlic" userId="d8058b620e8c4d64" providerId="LiveId" clId="{48A98E0C-1F24-446F-9FA2-1B912E8E3E8A}" dt="2019-02-10T19:56:49.377" v="1336" actId="13822"/>
          <ac:spMkLst>
            <pc:docMk/>
            <pc:sldMk cId="1681902248" sldId="274"/>
            <ac:spMk id="3" creationId="{F1952418-FB6D-4D71-9347-D500B84B6DC7}"/>
          </ac:spMkLst>
        </pc:spChg>
        <pc:spChg chg="add mod">
          <ac:chgData name="Arkadiusz Gerlic" userId="d8058b620e8c4d64" providerId="LiveId" clId="{48A98E0C-1F24-446F-9FA2-1B912E8E3E8A}" dt="2019-02-10T19:56:38.957" v="1335" actId="13822"/>
          <ac:spMkLst>
            <pc:docMk/>
            <pc:sldMk cId="1681902248" sldId="274"/>
            <ac:spMk id="4" creationId="{87548E02-6085-42D7-B425-521A3FA8A691}"/>
          </ac:spMkLst>
        </pc:spChg>
        <pc:spChg chg="add mod">
          <ac:chgData name="Arkadiusz Gerlic" userId="d8058b620e8c4d64" providerId="LiveId" clId="{48A98E0C-1F24-446F-9FA2-1B912E8E3E8A}" dt="2019-02-10T19:56:57.486" v="1337" actId="13822"/>
          <ac:spMkLst>
            <pc:docMk/>
            <pc:sldMk cId="1681902248" sldId="274"/>
            <ac:spMk id="5" creationId="{D892EC47-D366-4AE2-A66B-8EA35EEA53A8}"/>
          </ac:spMkLst>
        </pc:spChg>
        <pc:spChg chg="add mod">
          <ac:chgData name="Arkadiusz Gerlic" userId="d8058b620e8c4d64" providerId="LiveId" clId="{48A98E0C-1F24-446F-9FA2-1B912E8E3E8A}" dt="2019-02-11T21:40:29.642" v="2346" actId="1076"/>
          <ac:spMkLst>
            <pc:docMk/>
            <pc:sldMk cId="1681902248" sldId="274"/>
            <ac:spMk id="7" creationId="{EA6B0792-065D-400C-83B2-798ABF4DC06B}"/>
          </ac:spMkLst>
        </pc:spChg>
        <pc:picChg chg="add">
          <ac:chgData name="Arkadiusz Gerlic" userId="d8058b620e8c4d64" providerId="LiveId" clId="{48A98E0C-1F24-446F-9FA2-1B912E8E3E8A}" dt="2019-02-11T20:47:08.137" v="1686"/>
          <ac:picMkLst>
            <pc:docMk/>
            <pc:sldMk cId="1681902248" sldId="274"/>
            <ac:picMk id="6" creationId="{6609CE84-DD8C-4D0D-B628-A596AA463BC0}"/>
          </ac:picMkLst>
        </pc:picChg>
      </pc:sldChg>
      <pc:sldChg chg="addSp delSp modSp add mod setBg">
        <pc:chgData name="Arkadiusz Gerlic" userId="d8058b620e8c4d64" providerId="LiveId" clId="{48A98E0C-1F24-446F-9FA2-1B912E8E3E8A}" dt="2019-02-11T20:45:09.901" v="1670" actId="1076"/>
        <pc:sldMkLst>
          <pc:docMk/>
          <pc:sldMk cId="285663016" sldId="275"/>
        </pc:sldMkLst>
        <pc:spChg chg="add del mod">
          <ac:chgData name="Arkadiusz Gerlic" userId="d8058b620e8c4d64" providerId="LiveId" clId="{48A98E0C-1F24-446F-9FA2-1B912E8E3E8A}" dt="2019-02-10T19:48:22.895" v="946" actId="478"/>
          <ac:spMkLst>
            <pc:docMk/>
            <pc:sldMk cId="285663016" sldId="275"/>
            <ac:spMk id="2" creationId="{0197248F-20D5-4C4E-B297-88B3DFB08B8B}"/>
          </ac:spMkLst>
        </pc:spChg>
        <pc:spChg chg="add mod">
          <ac:chgData name="Arkadiusz Gerlic" userId="d8058b620e8c4d64" providerId="LiveId" clId="{48A98E0C-1F24-446F-9FA2-1B912E8E3E8A}" dt="2019-02-10T19:53:12.734" v="1065" actId="207"/>
          <ac:spMkLst>
            <pc:docMk/>
            <pc:sldMk cId="285663016" sldId="275"/>
            <ac:spMk id="3" creationId="{FED9199F-C33E-4E84-AD46-8736765D3748}"/>
          </ac:spMkLst>
        </pc:spChg>
        <pc:spChg chg="add mod">
          <ac:chgData name="Arkadiusz Gerlic" userId="d8058b620e8c4d64" providerId="LiveId" clId="{48A98E0C-1F24-446F-9FA2-1B912E8E3E8A}" dt="2019-02-10T19:50:55.025" v="1010" actId="14100"/>
          <ac:spMkLst>
            <pc:docMk/>
            <pc:sldMk cId="285663016" sldId="275"/>
            <ac:spMk id="7" creationId="{CB991C37-CA4F-438A-A867-6AB4A0CB4B42}"/>
          </ac:spMkLst>
        </pc:spChg>
        <pc:spChg chg="add mod">
          <ac:chgData name="Arkadiusz Gerlic" userId="d8058b620e8c4d64" providerId="LiveId" clId="{48A98E0C-1F24-446F-9FA2-1B912E8E3E8A}" dt="2019-02-10T19:52:09.760" v="1057" actId="14100"/>
          <ac:spMkLst>
            <pc:docMk/>
            <pc:sldMk cId="285663016" sldId="275"/>
            <ac:spMk id="8" creationId="{2AFA61C0-8931-4A45-A5D9-321C04BF48C4}"/>
          </ac:spMkLst>
        </pc:spChg>
        <pc:spChg chg="add mod">
          <ac:chgData name="Arkadiusz Gerlic" userId="d8058b620e8c4d64" providerId="LiveId" clId="{48A98E0C-1F24-446F-9FA2-1B912E8E3E8A}" dt="2019-02-10T19:52:17.844" v="1059" actId="14100"/>
          <ac:spMkLst>
            <pc:docMk/>
            <pc:sldMk cId="285663016" sldId="275"/>
            <ac:spMk id="9" creationId="{6347A7EC-0D03-448C-81D0-515C2519B2A4}"/>
          </ac:spMkLst>
        </pc:spChg>
        <pc:spChg chg="add mod">
          <ac:chgData name="Arkadiusz Gerlic" userId="d8058b620e8c4d64" providerId="LiveId" clId="{48A98E0C-1F24-446F-9FA2-1B912E8E3E8A}" dt="2019-02-11T20:45:09.901" v="1670" actId="1076"/>
          <ac:spMkLst>
            <pc:docMk/>
            <pc:sldMk cId="285663016" sldId="275"/>
            <ac:spMk id="10" creationId="{9A4104D8-9EDF-4D23-BB1C-A8318E81E90F}"/>
          </ac:spMkLst>
        </pc:spChg>
        <pc:spChg chg="add">
          <ac:chgData name="Arkadiusz Gerlic" userId="d8058b620e8c4d64" providerId="LiveId" clId="{48A98E0C-1F24-446F-9FA2-1B912E8E3E8A}" dt="2019-02-10T19:48:27.470" v="947" actId="26606"/>
          <ac:spMkLst>
            <pc:docMk/>
            <pc:sldMk cId="285663016" sldId="275"/>
            <ac:spMk id="71" creationId="{57845966-6EFC-468A-9CC7-BAB4B95854E7}"/>
          </ac:spMkLst>
        </pc:spChg>
        <pc:spChg chg="add">
          <ac:chgData name="Arkadiusz Gerlic" userId="d8058b620e8c4d64" providerId="LiveId" clId="{48A98E0C-1F24-446F-9FA2-1B912E8E3E8A}" dt="2019-02-10T19:48:27.470" v="947" actId="26606"/>
          <ac:spMkLst>
            <pc:docMk/>
            <pc:sldMk cId="285663016" sldId="275"/>
            <ac:spMk id="75" creationId="{ADAD1991-FFD1-4E94-ABAB-7560D33008E4}"/>
          </ac:spMkLst>
        </pc:spChg>
        <pc:picChg chg="add">
          <ac:chgData name="Arkadiusz Gerlic" userId="d8058b620e8c4d64" providerId="LiveId" clId="{48A98E0C-1F24-446F-9FA2-1B912E8E3E8A}" dt="2019-02-11T20:45:04.370" v="1669"/>
          <ac:picMkLst>
            <pc:docMk/>
            <pc:sldMk cId="285663016" sldId="275"/>
            <ac:picMk id="12" creationId="{C4F6013D-CB13-4EB0-A4A7-3EB2B0E27A48}"/>
          </ac:picMkLst>
        </pc:picChg>
        <pc:picChg chg="add">
          <ac:chgData name="Arkadiusz Gerlic" userId="d8058b620e8c4d64" providerId="LiveId" clId="{48A98E0C-1F24-446F-9FA2-1B912E8E3E8A}" dt="2019-02-10T19:48:27.470" v="947" actId="26606"/>
          <ac:picMkLst>
            <pc:docMk/>
            <pc:sldMk cId="285663016" sldId="275"/>
            <ac:picMk id="73" creationId="{75554383-98AF-4A47-BB65-705FAAA4BE6A}"/>
          </ac:picMkLst>
        </pc:picChg>
        <pc:picChg chg="add mod">
          <ac:chgData name="Arkadiusz Gerlic" userId="d8058b620e8c4d64" providerId="LiveId" clId="{48A98E0C-1F24-446F-9FA2-1B912E8E3E8A}" dt="2019-02-10T19:48:27.470" v="947" actId="26606"/>
          <ac:picMkLst>
            <pc:docMk/>
            <pc:sldMk cId="285663016" sldId="275"/>
            <ac:picMk id="14338" creationId="{5CBE146D-D6AE-4FD5-A821-24E4C03C355E}"/>
          </ac:picMkLst>
        </pc:picChg>
      </pc:sldChg>
      <pc:sldChg chg="addSp delSp modSp add mod ord setBg">
        <pc:chgData name="Arkadiusz Gerlic" userId="d8058b620e8c4d64" providerId="LiveId" clId="{48A98E0C-1F24-446F-9FA2-1B912E8E3E8A}" dt="2019-02-14T19:48:08.398" v="2898" actId="20577"/>
        <pc:sldMkLst>
          <pc:docMk/>
          <pc:sldMk cId="2823632525" sldId="276"/>
        </pc:sldMkLst>
        <pc:spChg chg="add mod">
          <ac:chgData name="Arkadiusz Gerlic" userId="d8058b620e8c4d64" providerId="LiveId" clId="{48A98E0C-1F24-446F-9FA2-1B912E8E3E8A}" dt="2019-02-14T19:47:18.269" v="2884" actId="207"/>
          <ac:spMkLst>
            <pc:docMk/>
            <pc:sldMk cId="2823632525" sldId="276"/>
            <ac:spMk id="2" creationId="{1782AE56-87A6-4215-B7A8-7D94CE8CE8FE}"/>
          </ac:spMkLst>
        </pc:spChg>
        <pc:spChg chg="add mod">
          <ac:chgData name="Arkadiusz Gerlic" userId="d8058b620e8c4d64" providerId="LiveId" clId="{48A98E0C-1F24-446F-9FA2-1B912E8E3E8A}" dt="2019-02-14T19:46:50.511" v="2880" actId="20577"/>
          <ac:spMkLst>
            <pc:docMk/>
            <pc:sldMk cId="2823632525" sldId="276"/>
            <ac:spMk id="3" creationId="{EAC01176-907B-49A4-8B05-BBA3C92CEC9D}"/>
          </ac:spMkLst>
        </pc:spChg>
        <pc:spChg chg="add mod">
          <ac:chgData name="Arkadiusz Gerlic" userId="d8058b620e8c4d64" providerId="LiveId" clId="{48A98E0C-1F24-446F-9FA2-1B912E8E3E8A}" dt="2019-02-14T19:45:16.626" v="2850" actId="255"/>
          <ac:spMkLst>
            <pc:docMk/>
            <pc:sldMk cId="2823632525" sldId="276"/>
            <ac:spMk id="4" creationId="{1F8EE457-3342-4BDA-B654-B0C259DFCAD7}"/>
          </ac:spMkLst>
        </pc:spChg>
        <pc:spChg chg="add mod">
          <ac:chgData name="Arkadiusz Gerlic" userId="d8058b620e8c4d64" providerId="LiveId" clId="{48A98E0C-1F24-446F-9FA2-1B912E8E3E8A}" dt="2019-02-14T19:45:52.930" v="2862" actId="1076"/>
          <ac:spMkLst>
            <pc:docMk/>
            <pc:sldMk cId="2823632525" sldId="276"/>
            <ac:spMk id="5" creationId="{C0521B04-C72E-4070-88BD-4E45A24EFCC8}"/>
          </ac:spMkLst>
        </pc:spChg>
        <pc:spChg chg="add mod">
          <ac:chgData name="Arkadiusz Gerlic" userId="d8058b620e8c4d64" providerId="LiveId" clId="{48A98E0C-1F24-446F-9FA2-1B912E8E3E8A}" dt="2019-02-14T19:45:50.837" v="2861" actId="1076"/>
          <ac:spMkLst>
            <pc:docMk/>
            <pc:sldMk cId="2823632525" sldId="276"/>
            <ac:spMk id="7" creationId="{DB10D1BF-6FC0-4936-84DD-8522699A83F2}"/>
          </ac:spMkLst>
        </pc:spChg>
        <pc:spChg chg="add mod">
          <ac:chgData name="Arkadiusz Gerlic" userId="d8058b620e8c4d64" providerId="LiveId" clId="{48A98E0C-1F24-446F-9FA2-1B912E8E3E8A}" dt="2019-02-14T19:45:48.393" v="2860" actId="1076"/>
          <ac:spMkLst>
            <pc:docMk/>
            <pc:sldMk cId="2823632525" sldId="276"/>
            <ac:spMk id="8" creationId="{5DEFBF15-C895-43CA-A043-59EC4AF2811B}"/>
          </ac:spMkLst>
        </pc:spChg>
        <pc:spChg chg="add mod">
          <ac:chgData name="Arkadiusz Gerlic" userId="d8058b620e8c4d64" providerId="LiveId" clId="{48A98E0C-1F24-446F-9FA2-1B912E8E3E8A}" dt="2019-02-14T19:48:08.398" v="2898" actId="20577"/>
          <ac:spMkLst>
            <pc:docMk/>
            <pc:sldMk cId="2823632525" sldId="276"/>
            <ac:spMk id="9" creationId="{7BA52BFC-E5C1-4FC9-80CC-C9688F4C0BAD}"/>
          </ac:spMkLst>
        </pc:spChg>
        <pc:spChg chg="add mod">
          <ac:chgData name="Arkadiusz Gerlic" userId="d8058b620e8c4d64" providerId="LiveId" clId="{48A98E0C-1F24-446F-9FA2-1B912E8E3E8A}" dt="2019-02-14T19:46:31.646" v="2873" actId="1076"/>
          <ac:spMkLst>
            <pc:docMk/>
            <pc:sldMk cId="2823632525" sldId="276"/>
            <ac:spMk id="10" creationId="{F0DCB557-A187-4185-BE65-85CA774DBBA9}"/>
          </ac:spMkLst>
        </pc:spChg>
        <pc:spChg chg="add mod">
          <ac:chgData name="Arkadiusz Gerlic" userId="d8058b620e8c4d64" providerId="LiveId" clId="{48A98E0C-1F24-446F-9FA2-1B912E8E3E8A}" dt="2019-02-14T19:47:01.558" v="2882" actId="1076"/>
          <ac:spMkLst>
            <pc:docMk/>
            <pc:sldMk cId="2823632525" sldId="276"/>
            <ac:spMk id="11" creationId="{993EDE5C-12FE-4D6B-B292-800F059F6839}"/>
          </ac:spMkLst>
        </pc:spChg>
        <pc:spChg chg="add">
          <ac:chgData name="Arkadiusz Gerlic" userId="d8058b620e8c4d64" providerId="LiveId" clId="{48A98E0C-1F24-446F-9FA2-1B912E8E3E8A}" dt="2019-02-10T19:47:24.448" v="941" actId="26606"/>
          <ac:spMkLst>
            <pc:docMk/>
            <pc:sldMk cId="2823632525" sldId="276"/>
            <ac:spMk id="71" creationId="{57845966-6EFC-468A-9CC7-BAB4B95854E7}"/>
          </ac:spMkLst>
        </pc:spChg>
        <pc:spChg chg="add">
          <ac:chgData name="Arkadiusz Gerlic" userId="d8058b620e8c4d64" providerId="LiveId" clId="{48A98E0C-1F24-446F-9FA2-1B912E8E3E8A}" dt="2019-02-10T19:47:24.448" v="941" actId="26606"/>
          <ac:spMkLst>
            <pc:docMk/>
            <pc:sldMk cId="2823632525" sldId="276"/>
            <ac:spMk id="75" creationId="{ADAD1991-FFD1-4E94-ABAB-7560D33008E4}"/>
          </ac:spMkLst>
        </pc:spChg>
        <pc:picChg chg="add">
          <ac:chgData name="Arkadiusz Gerlic" userId="d8058b620e8c4d64" providerId="LiveId" clId="{48A98E0C-1F24-446F-9FA2-1B912E8E3E8A}" dt="2019-02-11T20:45:12.616" v="1671"/>
          <ac:picMkLst>
            <pc:docMk/>
            <pc:sldMk cId="2823632525" sldId="276"/>
            <ac:picMk id="6" creationId="{5CD0D941-0DE0-4571-A89B-A4E5F148FF28}"/>
          </ac:picMkLst>
        </pc:picChg>
        <pc:picChg chg="add">
          <ac:chgData name="Arkadiusz Gerlic" userId="d8058b620e8c4d64" providerId="LiveId" clId="{48A98E0C-1F24-446F-9FA2-1B912E8E3E8A}" dt="2019-02-10T19:47:24.448" v="941" actId="26606"/>
          <ac:picMkLst>
            <pc:docMk/>
            <pc:sldMk cId="2823632525" sldId="276"/>
            <ac:picMk id="73" creationId="{75554383-98AF-4A47-BB65-705FAAA4BE6A}"/>
          </ac:picMkLst>
        </pc:picChg>
        <pc:picChg chg="add mod">
          <ac:chgData name="Arkadiusz Gerlic" userId="d8058b620e8c4d64" providerId="LiveId" clId="{48A98E0C-1F24-446F-9FA2-1B912E8E3E8A}" dt="2019-02-14T19:47:07.869" v="2883" actId="1076"/>
          <ac:picMkLst>
            <pc:docMk/>
            <pc:sldMk cId="2823632525" sldId="276"/>
            <ac:picMk id="1026" creationId="{5502F7AA-EBA9-42A0-8D13-59B3A0207559}"/>
          </ac:picMkLst>
        </pc:picChg>
        <pc:picChg chg="add del mod">
          <ac:chgData name="Arkadiusz Gerlic" userId="d8058b620e8c4d64" providerId="LiveId" clId="{48A98E0C-1F24-446F-9FA2-1B912E8E3E8A}" dt="2019-02-14T12:06:28.313" v="2347" actId="478"/>
          <ac:picMkLst>
            <pc:docMk/>
            <pc:sldMk cId="2823632525" sldId="276"/>
            <ac:picMk id="13314" creationId="{2039BE07-1BEE-410C-8F0D-52AA8482B08A}"/>
          </ac:picMkLst>
        </pc:picChg>
      </pc:sldChg>
      <pc:sldChg chg="addSp modSp add">
        <pc:chgData name="Arkadiusz Gerlic" userId="d8058b620e8c4d64" providerId="LiveId" clId="{48A98E0C-1F24-446F-9FA2-1B912E8E3E8A}" dt="2019-02-11T21:04:29.104" v="1907" actId="1076"/>
        <pc:sldMkLst>
          <pc:docMk/>
          <pc:sldMk cId="3458273573" sldId="277"/>
        </pc:sldMkLst>
        <pc:spChg chg="add mod">
          <ac:chgData name="Arkadiusz Gerlic" userId="d8058b620e8c4d64" providerId="LiveId" clId="{48A98E0C-1F24-446F-9FA2-1B912E8E3E8A}" dt="2019-02-11T21:04:24.415" v="1906" actId="123"/>
          <ac:spMkLst>
            <pc:docMk/>
            <pc:sldMk cId="3458273573" sldId="277"/>
            <ac:spMk id="2" creationId="{DF06699F-2A14-4B63-BE71-5BFB06AC31C0}"/>
          </ac:spMkLst>
        </pc:spChg>
        <pc:picChg chg="add mod">
          <ac:chgData name="Arkadiusz Gerlic" userId="d8058b620e8c4d64" providerId="LiveId" clId="{48A98E0C-1F24-446F-9FA2-1B912E8E3E8A}" dt="2019-02-11T21:04:29.104" v="1907" actId="1076"/>
          <ac:picMkLst>
            <pc:docMk/>
            <pc:sldMk cId="3458273573" sldId="277"/>
            <ac:picMk id="4" creationId="{C78358D7-0095-44A5-A8A6-F5755A1ACD92}"/>
          </ac:picMkLst>
        </pc:picChg>
        <pc:picChg chg="add">
          <ac:chgData name="Arkadiusz Gerlic" userId="d8058b620e8c4d64" providerId="LiveId" clId="{48A98E0C-1F24-446F-9FA2-1B912E8E3E8A}" dt="2019-02-11T20:54:21.106" v="1751"/>
          <ac:picMkLst>
            <pc:docMk/>
            <pc:sldMk cId="3458273573" sldId="277"/>
            <ac:picMk id="5" creationId="{B1A84C17-4703-4ACC-A210-F6C85DD9186D}"/>
          </ac:picMkLst>
        </pc:picChg>
      </pc:sldChg>
      <pc:sldChg chg="addSp modSp add ord">
        <pc:chgData name="Arkadiusz Gerlic" userId="d8058b620e8c4d64" providerId="LiveId" clId="{48A98E0C-1F24-446F-9FA2-1B912E8E3E8A}" dt="2019-02-11T21:11:07.731" v="1953" actId="20577"/>
        <pc:sldMkLst>
          <pc:docMk/>
          <pc:sldMk cId="4293704813" sldId="278"/>
        </pc:sldMkLst>
        <pc:spChg chg="mod">
          <ac:chgData name="Arkadiusz Gerlic" userId="d8058b620e8c4d64" providerId="LiveId" clId="{48A98E0C-1F24-446F-9FA2-1B912E8E3E8A}" dt="2019-02-11T21:11:07.731" v="1953" actId="20577"/>
          <ac:spMkLst>
            <pc:docMk/>
            <pc:sldMk cId="4293704813" sldId="278"/>
            <ac:spMk id="2" creationId="{AA1A2ED1-8D9A-4B07-BAAD-7EE4892B0680}"/>
          </ac:spMkLst>
        </pc:spChg>
        <pc:picChg chg="add">
          <ac:chgData name="Arkadiusz Gerlic" userId="d8058b620e8c4d64" providerId="LiveId" clId="{48A98E0C-1F24-446F-9FA2-1B912E8E3E8A}" dt="2019-02-11T21:05:46.591" v="1913"/>
          <ac:picMkLst>
            <pc:docMk/>
            <pc:sldMk cId="4293704813" sldId="278"/>
            <ac:picMk id="3" creationId="{EE49C841-7B7F-4FEC-AF36-1F0E240718C5}"/>
          </ac:picMkLst>
        </pc:picChg>
        <pc:picChg chg="add mod">
          <ac:chgData name="Arkadiusz Gerlic" userId="d8058b620e8c4d64" providerId="LiveId" clId="{48A98E0C-1F24-446F-9FA2-1B912E8E3E8A}" dt="2019-02-11T21:07:37.358" v="1917" actId="1076"/>
          <ac:picMkLst>
            <pc:docMk/>
            <pc:sldMk cId="4293704813" sldId="278"/>
            <ac:picMk id="18434" creationId="{80E7F005-6B7F-47D6-BB1F-9D000CBB152E}"/>
          </ac:picMkLst>
        </pc:picChg>
      </pc:sldChg>
      <pc:sldChg chg="addSp delSp modSp add mod ord setBg">
        <pc:chgData name="Arkadiusz Gerlic" userId="d8058b620e8c4d64" providerId="LiveId" clId="{48A98E0C-1F24-446F-9FA2-1B912E8E3E8A}" dt="2019-02-11T21:39:11.220" v="2313"/>
        <pc:sldMkLst>
          <pc:docMk/>
          <pc:sldMk cId="1955192510" sldId="281"/>
        </pc:sldMkLst>
        <pc:spChg chg="mod">
          <ac:chgData name="Arkadiusz Gerlic" userId="d8058b620e8c4d64" providerId="LiveId" clId="{48A98E0C-1F24-446F-9FA2-1B912E8E3E8A}" dt="2019-02-11T21:14:40.323" v="1959" actId="26606"/>
          <ac:spMkLst>
            <pc:docMk/>
            <pc:sldMk cId="1955192510" sldId="281"/>
            <ac:spMk id="2" creationId="{3E30D9D5-E5F2-4465-8721-3910467B3E17}"/>
          </ac:spMkLst>
        </pc:spChg>
        <pc:spChg chg="add mod">
          <ac:chgData name="Arkadiusz Gerlic" userId="d8058b620e8c4d64" providerId="LiveId" clId="{48A98E0C-1F24-446F-9FA2-1B912E8E3E8A}" dt="2019-02-11T21:15:58.950" v="1981" actId="20577"/>
          <ac:spMkLst>
            <pc:docMk/>
            <pc:sldMk cId="1955192510" sldId="281"/>
            <ac:spMk id="9" creationId="{A4D79400-5B60-451A-80B9-C520FF290F95}"/>
          </ac:spMkLst>
        </pc:spChg>
        <pc:spChg chg="add del">
          <ac:chgData name="Arkadiusz Gerlic" userId="d8058b620e8c4d64" providerId="LiveId" clId="{48A98E0C-1F24-446F-9FA2-1B912E8E3E8A}" dt="2019-02-11T21:14:40.323" v="1959" actId="26606"/>
          <ac:spMkLst>
            <pc:docMk/>
            <pc:sldMk cId="1955192510" sldId="281"/>
            <ac:spMk id="71" creationId="{AB45A142-4255-493C-8284-5D566C121B10}"/>
          </ac:spMkLst>
        </pc:spChg>
        <pc:spChg chg="add">
          <ac:chgData name="Arkadiusz Gerlic" userId="d8058b620e8c4d64" providerId="LiveId" clId="{48A98E0C-1F24-446F-9FA2-1B912E8E3E8A}" dt="2019-02-11T21:14:40.323" v="1959" actId="26606"/>
          <ac:spMkLst>
            <pc:docMk/>
            <pc:sldMk cId="1955192510" sldId="281"/>
            <ac:spMk id="135" creationId="{84867EAF-AE1D-4322-9DE8-383AE3F7BCD9}"/>
          </ac:spMkLst>
        </pc:spChg>
        <pc:picChg chg="add">
          <ac:chgData name="Arkadiusz Gerlic" userId="d8058b620e8c4d64" providerId="LiveId" clId="{48A98E0C-1F24-446F-9FA2-1B912E8E3E8A}" dt="2019-02-11T21:14:48.052" v="1961"/>
          <ac:picMkLst>
            <pc:docMk/>
            <pc:sldMk cId="1955192510" sldId="281"/>
            <ac:picMk id="8" creationId="{5C92DD4C-BB80-4F3C-A686-BA69C183035A}"/>
          </ac:picMkLst>
        </pc:picChg>
        <pc:picChg chg="add">
          <ac:chgData name="Arkadiusz Gerlic" userId="d8058b620e8c4d64" providerId="LiveId" clId="{48A98E0C-1F24-446F-9FA2-1B912E8E3E8A}" dt="2019-02-11T21:14:40.323" v="1959" actId="26606"/>
          <ac:picMkLst>
            <pc:docMk/>
            <pc:sldMk cId="1955192510" sldId="281"/>
            <ac:picMk id="137" creationId="{40676238-7F95-4EEB-836A-7D23927873AD}"/>
          </ac:picMkLst>
        </pc:picChg>
        <pc:picChg chg="add mod">
          <ac:chgData name="Arkadiusz Gerlic" userId="d8058b620e8c4d64" providerId="LiveId" clId="{48A98E0C-1F24-446F-9FA2-1B912E8E3E8A}" dt="2019-02-11T21:14:42.613" v="1960" actId="1076"/>
          <ac:picMkLst>
            <pc:docMk/>
            <pc:sldMk cId="1955192510" sldId="281"/>
            <ac:picMk id="19458" creationId="{15070526-F16C-4FA6-A231-1217F81ECF3B}"/>
          </ac:picMkLst>
        </pc:picChg>
        <pc:cxnChg chg="add del">
          <ac:chgData name="Arkadiusz Gerlic" userId="d8058b620e8c4d64" providerId="LiveId" clId="{48A98E0C-1F24-446F-9FA2-1B912E8E3E8A}" dt="2019-02-11T21:14:40.323" v="1959" actId="26606"/>
          <ac:cxnSpMkLst>
            <pc:docMk/>
            <pc:sldMk cId="1955192510" sldId="281"/>
            <ac:cxnSpMk id="73" creationId="{38FB9660-F42F-4313-BBC4-47C007FE484C}"/>
          </ac:cxnSpMkLst>
        </pc:cxnChg>
      </pc:sldChg>
      <pc:sldChg chg="addSp delSp modSp add mod setBg">
        <pc:chgData name="Arkadiusz Gerlic" userId="d8058b620e8c4d64" providerId="LiveId" clId="{48A98E0C-1F24-446F-9FA2-1B912E8E3E8A}" dt="2019-02-11T21:22:19.568" v="2075" actId="1076"/>
        <pc:sldMkLst>
          <pc:docMk/>
          <pc:sldMk cId="2572674916" sldId="282"/>
        </pc:sldMkLst>
        <pc:spChg chg="mod">
          <ac:chgData name="Arkadiusz Gerlic" userId="d8058b620e8c4d64" providerId="LiveId" clId="{48A98E0C-1F24-446F-9FA2-1B912E8E3E8A}" dt="2019-02-11T21:22:19.568" v="2075" actId="1076"/>
          <ac:spMkLst>
            <pc:docMk/>
            <pc:sldMk cId="2572674916" sldId="282"/>
            <ac:spMk id="2" creationId="{6578F25A-95F3-4872-BC35-2095E37B806B}"/>
          </ac:spMkLst>
        </pc:spChg>
        <pc:spChg chg="add mod">
          <ac:chgData name="Arkadiusz Gerlic" userId="d8058b620e8c4d64" providerId="LiveId" clId="{48A98E0C-1F24-446F-9FA2-1B912E8E3E8A}" dt="2019-02-11T21:20:53.110" v="2054" actId="255"/>
          <ac:spMkLst>
            <pc:docMk/>
            <pc:sldMk cId="2572674916" sldId="282"/>
            <ac:spMk id="3" creationId="{237F0D13-C152-496C-B2BE-247F7D547F7B}"/>
          </ac:spMkLst>
        </pc:spChg>
        <pc:spChg chg="add del">
          <ac:chgData name="Arkadiusz Gerlic" userId="d8058b620e8c4d64" providerId="LiveId" clId="{48A98E0C-1F24-446F-9FA2-1B912E8E3E8A}" dt="2019-02-11T21:19:10.032" v="2002" actId="26606"/>
          <ac:spMkLst>
            <pc:docMk/>
            <pc:sldMk cId="2572674916" sldId="282"/>
            <ac:spMk id="71" creationId="{4D834D36-D981-4EDD-B062-077BAB9C7133}"/>
          </ac:spMkLst>
        </pc:spChg>
        <pc:spChg chg="add del">
          <ac:chgData name="Arkadiusz Gerlic" userId="d8058b620e8c4d64" providerId="LiveId" clId="{48A98E0C-1F24-446F-9FA2-1B912E8E3E8A}" dt="2019-02-11T21:19:10.032" v="2002" actId="26606"/>
          <ac:spMkLst>
            <pc:docMk/>
            <pc:sldMk cId="2572674916" sldId="282"/>
            <ac:spMk id="75" creationId="{251BB4E6-C169-431D-9D53-2BBEBFFD1562}"/>
          </ac:spMkLst>
        </pc:spChg>
        <pc:spChg chg="add del">
          <ac:chgData name="Arkadiusz Gerlic" userId="d8058b620e8c4d64" providerId="LiveId" clId="{48A98E0C-1F24-446F-9FA2-1B912E8E3E8A}" dt="2019-02-11T21:19:10.032" v="2002" actId="26606"/>
          <ac:spMkLst>
            <pc:docMk/>
            <pc:sldMk cId="2572674916" sldId="282"/>
            <ac:spMk id="77" creationId="{5AFEC34A-0251-411C-A0C7-E1FB917E90B5}"/>
          </ac:spMkLst>
        </pc:spChg>
        <pc:spChg chg="add del">
          <ac:chgData name="Arkadiusz Gerlic" userId="d8058b620e8c4d64" providerId="LiveId" clId="{48A98E0C-1F24-446F-9FA2-1B912E8E3E8A}" dt="2019-02-11T21:19:10.032" v="2002" actId="26606"/>
          <ac:spMkLst>
            <pc:docMk/>
            <pc:sldMk cId="2572674916" sldId="282"/>
            <ac:spMk id="79" creationId="{89E9B1A9-F407-4A46-B721-26946A1A2CC8}"/>
          </ac:spMkLst>
        </pc:spChg>
        <pc:spChg chg="add del">
          <ac:chgData name="Arkadiusz Gerlic" userId="d8058b620e8c4d64" providerId="LiveId" clId="{48A98E0C-1F24-446F-9FA2-1B912E8E3E8A}" dt="2019-02-11T21:19:10.032" v="2002" actId="26606"/>
          <ac:spMkLst>
            <pc:docMk/>
            <pc:sldMk cId="2572674916" sldId="282"/>
            <ac:spMk id="81" creationId="{B81747D3-9737-4919-8850-65DBC9048B92}"/>
          </ac:spMkLst>
        </pc:spChg>
        <pc:picChg chg="add mod ord">
          <ac:chgData name="Arkadiusz Gerlic" userId="d8058b620e8c4d64" providerId="LiveId" clId="{48A98E0C-1F24-446F-9FA2-1B912E8E3E8A}" dt="2019-02-11T21:19:33.159" v="2011" actId="14100"/>
          <ac:picMkLst>
            <pc:docMk/>
            <pc:sldMk cId="2572674916" sldId="282"/>
            <ac:picMk id="4" creationId="{A63FF6EC-229A-4E1E-8412-0516AF7CD0DF}"/>
          </ac:picMkLst>
        </pc:picChg>
        <pc:picChg chg="add mod ord">
          <ac:chgData name="Arkadiusz Gerlic" userId="d8058b620e8c4d64" providerId="LiveId" clId="{48A98E0C-1F24-446F-9FA2-1B912E8E3E8A}" dt="2019-02-11T21:19:28.609" v="2010" actId="14100"/>
          <ac:picMkLst>
            <pc:docMk/>
            <pc:sldMk cId="2572674916" sldId="282"/>
            <ac:picMk id="5" creationId="{31082F00-5E72-47F3-A213-D3FB49036DC8}"/>
          </ac:picMkLst>
        </pc:picChg>
        <pc:picChg chg="add mod">
          <ac:chgData name="Arkadiusz Gerlic" userId="d8058b620e8c4d64" providerId="LiveId" clId="{48A98E0C-1F24-446F-9FA2-1B912E8E3E8A}" dt="2019-02-11T21:20:37.202" v="2052" actId="1076"/>
          <ac:picMkLst>
            <pc:docMk/>
            <pc:sldMk cId="2572674916" sldId="282"/>
            <ac:picMk id="6" creationId="{509094AD-BF9A-4712-BDF5-1B443AB226A0}"/>
          </ac:picMkLst>
        </pc:picChg>
        <pc:picChg chg="add">
          <ac:chgData name="Arkadiusz Gerlic" userId="d8058b620e8c4d64" providerId="LiveId" clId="{48A98E0C-1F24-446F-9FA2-1B912E8E3E8A}" dt="2019-02-11T21:20:59.342" v="2055"/>
          <ac:picMkLst>
            <pc:docMk/>
            <pc:sldMk cId="2572674916" sldId="282"/>
            <ac:picMk id="14" creationId="{D7FA792C-673C-4471-B8C6-74CD8FC2F5CA}"/>
          </ac:picMkLst>
        </pc:picChg>
        <pc:picChg chg="add del">
          <ac:chgData name="Arkadiusz Gerlic" userId="d8058b620e8c4d64" providerId="LiveId" clId="{48A98E0C-1F24-446F-9FA2-1B912E8E3E8A}" dt="2019-02-11T21:19:10.032" v="2002" actId="26606"/>
          <ac:picMkLst>
            <pc:docMk/>
            <pc:sldMk cId="2572674916" sldId="282"/>
            <ac:picMk id="73" creationId="{6CFD523C-CC0D-41EB-B7F7-C615B5715FEB}"/>
          </ac:picMkLst>
        </pc:picChg>
        <pc:picChg chg="add mod ord">
          <ac:chgData name="Arkadiusz Gerlic" userId="d8058b620e8c4d64" providerId="LiveId" clId="{48A98E0C-1F24-446F-9FA2-1B912E8E3E8A}" dt="2019-02-11T21:19:36.431" v="2012" actId="14100"/>
          <ac:picMkLst>
            <pc:docMk/>
            <pc:sldMk cId="2572674916" sldId="282"/>
            <ac:picMk id="20482" creationId="{97E0A5E9-3310-4599-AE3A-033503646642}"/>
          </ac:picMkLst>
        </pc:picChg>
      </pc:sldChg>
      <pc:sldChg chg="addSp delSp modSp add">
        <pc:chgData name="Arkadiusz Gerlic" userId="d8058b620e8c4d64" providerId="LiveId" clId="{48A98E0C-1F24-446F-9FA2-1B912E8E3E8A}" dt="2019-02-11T20:51:43.724" v="1746" actId="255"/>
        <pc:sldMkLst>
          <pc:docMk/>
          <pc:sldMk cId="1353310579" sldId="283"/>
        </pc:sldMkLst>
        <pc:spChg chg="mod">
          <ac:chgData name="Arkadiusz Gerlic" userId="d8058b620e8c4d64" providerId="LiveId" clId="{48A98E0C-1F24-446F-9FA2-1B912E8E3E8A}" dt="2019-02-11T20:47:49.539" v="1721" actId="122"/>
          <ac:spMkLst>
            <pc:docMk/>
            <pc:sldMk cId="1353310579" sldId="283"/>
            <ac:spMk id="2" creationId="{67412C9E-F6EB-40D9-B855-74782F128BC5}"/>
          </ac:spMkLst>
        </pc:spChg>
        <pc:spChg chg="add mod">
          <ac:chgData name="Arkadiusz Gerlic" userId="d8058b620e8c4d64" providerId="LiveId" clId="{48A98E0C-1F24-446F-9FA2-1B912E8E3E8A}" dt="2019-02-11T20:51:43.724" v="1746" actId="255"/>
          <ac:spMkLst>
            <pc:docMk/>
            <pc:sldMk cId="1353310579" sldId="283"/>
            <ac:spMk id="4" creationId="{03C825F1-191C-4F4E-9EA4-8B42771606E6}"/>
          </ac:spMkLst>
        </pc:spChg>
        <pc:picChg chg="add">
          <ac:chgData name="Arkadiusz Gerlic" userId="d8058b620e8c4d64" providerId="LiveId" clId="{48A98E0C-1F24-446F-9FA2-1B912E8E3E8A}" dt="2019-02-11T20:47:53.209" v="1722"/>
          <ac:picMkLst>
            <pc:docMk/>
            <pc:sldMk cId="1353310579" sldId="283"/>
            <ac:picMk id="3" creationId="{F7286AF5-AF67-415D-B558-F93D9BCF80D7}"/>
          </ac:picMkLst>
        </pc:picChg>
        <pc:picChg chg="add mod">
          <ac:chgData name="Arkadiusz Gerlic" userId="d8058b620e8c4d64" providerId="LiveId" clId="{48A98E0C-1F24-446F-9FA2-1B912E8E3E8A}" dt="2019-02-11T20:49:55.184" v="1725" actId="1076"/>
          <ac:picMkLst>
            <pc:docMk/>
            <pc:sldMk cId="1353310579" sldId="283"/>
            <ac:picMk id="15362" creationId="{DBF67D9B-D5BB-47A2-8763-1346C6D7761C}"/>
          </ac:picMkLst>
        </pc:picChg>
        <pc:picChg chg="add del mod">
          <ac:chgData name="Arkadiusz Gerlic" userId="d8058b620e8c4d64" providerId="LiveId" clId="{48A98E0C-1F24-446F-9FA2-1B912E8E3E8A}" dt="2019-02-11T20:50:41.692" v="1729" actId="478"/>
          <ac:picMkLst>
            <pc:docMk/>
            <pc:sldMk cId="1353310579" sldId="283"/>
            <ac:picMk id="15364" creationId="{B6497C58-3FE3-4811-B480-34A4259C1B7D}"/>
          </ac:picMkLst>
        </pc:picChg>
        <pc:picChg chg="add mod">
          <ac:chgData name="Arkadiusz Gerlic" userId="d8058b620e8c4d64" providerId="LiveId" clId="{48A98E0C-1F24-446F-9FA2-1B912E8E3E8A}" dt="2019-02-11T20:51:16.647" v="1733" actId="1076"/>
          <ac:picMkLst>
            <pc:docMk/>
            <pc:sldMk cId="1353310579" sldId="283"/>
            <ac:picMk id="15366" creationId="{4B4637E2-1456-4C13-992E-0B1378A62DA5}"/>
          </ac:picMkLst>
        </pc:picChg>
      </pc:sldChg>
      <pc:sldChg chg="addSp modSp add setBg">
        <pc:chgData name="Arkadiusz Gerlic" userId="d8058b620e8c4d64" providerId="LiveId" clId="{48A98E0C-1F24-446F-9FA2-1B912E8E3E8A}" dt="2019-02-18T07:30:35.589" v="2899" actId="14100"/>
        <pc:sldMkLst>
          <pc:docMk/>
          <pc:sldMk cId="0" sldId="287"/>
        </pc:sldMkLst>
        <pc:spChg chg="add mod">
          <ac:chgData name="Arkadiusz Gerlic" userId="d8058b620e8c4d64" providerId="LiveId" clId="{48A98E0C-1F24-446F-9FA2-1B912E8E3E8A}" dt="2019-02-11T20:40:11.168" v="1633" actId="1076"/>
          <ac:spMkLst>
            <pc:docMk/>
            <pc:sldMk cId="0" sldId="287"/>
            <ac:spMk id="2" creationId="{5D117F51-E520-4185-A6C2-FFC2C3B6C45D}"/>
          </ac:spMkLst>
        </pc:spChg>
        <pc:spChg chg="add mod">
          <ac:chgData name="Arkadiusz Gerlic" userId="d8058b620e8c4d64" providerId="LiveId" clId="{48A98E0C-1F24-446F-9FA2-1B912E8E3E8A}" dt="2019-02-18T07:30:35.589" v="2899" actId="14100"/>
          <ac:spMkLst>
            <pc:docMk/>
            <pc:sldMk cId="0" sldId="287"/>
            <ac:spMk id="3" creationId="{A205F7D2-6507-4245-B55C-CAD041B526FD}"/>
          </ac:spMkLst>
        </pc:spChg>
        <pc:cxnChg chg="add mod">
          <ac:chgData name="Arkadiusz Gerlic" userId="d8058b620e8c4d64" providerId="LiveId" clId="{48A98E0C-1F24-446F-9FA2-1B912E8E3E8A}" dt="2019-02-11T20:40:59.383" v="1638" actId="13822"/>
          <ac:cxnSpMkLst>
            <pc:docMk/>
            <pc:sldMk cId="0" sldId="287"/>
            <ac:cxnSpMk id="5" creationId="{26C19601-580D-45FB-AF5A-EFB0E7E7AB94}"/>
          </ac:cxnSpMkLst>
        </pc:cxnChg>
      </pc:sldChg>
      <pc:sldChg chg="addSp delSp modSp add">
        <pc:chgData name="Arkadiusz Gerlic" userId="d8058b620e8c4d64" providerId="LiveId" clId="{48A98E0C-1F24-446F-9FA2-1B912E8E3E8A}" dt="2019-02-11T21:03:29.013" v="1904" actId="1076"/>
        <pc:sldMkLst>
          <pc:docMk/>
          <pc:sldMk cId="3192125357" sldId="288"/>
        </pc:sldMkLst>
        <pc:spChg chg="add mod">
          <ac:chgData name="Arkadiusz Gerlic" userId="d8058b620e8c4d64" providerId="LiveId" clId="{48A98E0C-1F24-446F-9FA2-1B912E8E3E8A}" dt="2019-02-11T21:01:02.331" v="1893" actId="207"/>
          <ac:spMkLst>
            <pc:docMk/>
            <pc:sldMk cId="3192125357" sldId="288"/>
            <ac:spMk id="3" creationId="{594985F7-27ED-4C06-A391-65CB2F2FAADC}"/>
          </ac:spMkLst>
        </pc:spChg>
        <pc:spChg chg="add del mod">
          <ac:chgData name="Arkadiusz Gerlic" userId="d8058b620e8c4d64" providerId="LiveId" clId="{48A98E0C-1F24-446F-9FA2-1B912E8E3E8A}" dt="2019-02-11T20:57:26.280" v="1818" actId="478"/>
          <ac:spMkLst>
            <pc:docMk/>
            <pc:sldMk cId="3192125357" sldId="288"/>
            <ac:spMk id="4" creationId="{A293FAF5-B80B-4E36-8289-9991A6F57CEF}"/>
          </ac:spMkLst>
        </pc:spChg>
        <pc:spChg chg="add mod">
          <ac:chgData name="Arkadiusz Gerlic" userId="d8058b620e8c4d64" providerId="LiveId" clId="{48A98E0C-1F24-446F-9FA2-1B912E8E3E8A}" dt="2019-02-11T21:00:38.221" v="1892" actId="207"/>
          <ac:spMkLst>
            <pc:docMk/>
            <pc:sldMk cId="3192125357" sldId="288"/>
            <ac:spMk id="5" creationId="{61AEFF8E-A4E1-4412-902A-EE7741A49044}"/>
          </ac:spMkLst>
        </pc:spChg>
        <pc:spChg chg="add mod">
          <ac:chgData name="Arkadiusz Gerlic" userId="d8058b620e8c4d64" providerId="LiveId" clId="{48A98E0C-1F24-446F-9FA2-1B912E8E3E8A}" dt="2019-02-11T21:01:08.684" v="1894" actId="1076"/>
          <ac:spMkLst>
            <pc:docMk/>
            <pc:sldMk cId="3192125357" sldId="288"/>
            <ac:spMk id="6" creationId="{6FE6398F-D9C1-4595-AB9D-C02653AFB2FB}"/>
          </ac:spMkLst>
        </pc:spChg>
        <pc:picChg chg="add">
          <ac:chgData name="Arkadiusz Gerlic" userId="d8058b620e8c4d64" providerId="LiveId" clId="{48A98E0C-1F24-446F-9FA2-1B912E8E3E8A}" dt="2019-02-11T20:56:19.510" v="1753"/>
          <ac:picMkLst>
            <pc:docMk/>
            <pc:sldMk cId="3192125357" sldId="288"/>
            <ac:picMk id="2" creationId="{D148BCF9-C3B8-47ED-844F-D88382AEA553}"/>
          </ac:picMkLst>
        </pc:picChg>
        <pc:picChg chg="add mod">
          <ac:chgData name="Arkadiusz Gerlic" userId="d8058b620e8c4d64" providerId="LiveId" clId="{48A98E0C-1F24-446F-9FA2-1B912E8E3E8A}" dt="2019-02-11T21:03:29.013" v="1904" actId="1076"/>
          <ac:picMkLst>
            <pc:docMk/>
            <pc:sldMk cId="3192125357" sldId="288"/>
            <ac:picMk id="16386" creationId="{7FC38306-B5AF-43BD-812E-F862E5CFB512}"/>
          </ac:picMkLst>
        </pc:picChg>
        <pc:picChg chg="add mod">
          <ac:chgData name="Arkadiusz Gerlic" userId="d8058b620e8c4d64" providerId="LiveId" clId="{48A98E0C-1F24-446F-9FA2-1B912E8E3E8A}" dt="2019-02-11T21:03:23.366" v="1902" actId="1076"/>
          <ac:picMkLst>
            <pc:docMk/>
            <pc:sldMk cId="3192125357" sldId="288"/>
            <ac:picMk id="16388" creationId="{206654B2-40E8-451C-995C-4B96D783B650}"/>
          </ac:picMkLst>
        </pc:picChg>
      </pc:sldChg>
      <pc:sldChg chg="modSp add ord">
        <pc:chgData name="Arkadiusz Gerlic" userId="d8058b620e8c4d64" providerId="LiveId" clId="{48A98E0C-1F24-446F-9FA2-1B912E8E3E8A}" dt="2019-02-11T21:23:21.019" v="2144" actId="5793"/>
        <pc:sldMkLst>
          <pc:docMk/>
          <pc:sldMk cId="3369926110" sldId="290"/>
        </pc:sldMkLst>
        <pc:spChg chg="mod">
          <ac:chgData name="Arkadiusz Gerlic" userId="d8058b620e8c4d64" providerId="LiveId" clId="{48A98E0C-1F24-446F-9FA2-1B912E8E3E8A}" dt="2019-02-11T21:23:21.019" v="2144" actId="5793"/>
          <ac:spMkLst>
            <pc:docMk/>
            <pc:sldMk cId="3369926110" sldId="290"/>
            <ac:spMk id="2" creationId="{5D117F51-E520-4185-A6C2-FFC2C3B6C45D}"/>
          </ac:spMkLst>
        </pc:spChg>
      </pc:sldChg>
      <pc:sldChg chg="addSp modSp add">
        <pc:chgData name="Arkadiusz Gerlic" userId="d8058b620e8c4d64" providerId="LiveId" clId="{48A98E0C-1F24-446F-9FA2-1B912E8E3E8A}" dt="2019-02-11T21:27:44.363" v="2242" actId="1076"/>
        <pc:sldMkLst>
          <pc:docMk/>
          <pc:sldMk cId="2698593995" sldId="291"/>
        </pc:sldMkLst>
        <pc:spChg chg="mod">
          <ac:chgData name="Arkadiusz Gerlic" userId="d8058b620e8c4d64" providerId="LiveId" clId="{48A98E0C-1F24-446F-9FA2-1B912E8E3E8A}" dt="2019-02-11T21:25:40.193" v="2171" actId="13822"/>
          <ac:spMkLst>
            <pc:docMk/>
            <pc:sldMk cId="2698593995" sldId="291"/>
            <ac:spMk id="2" creationId="{8F78296C-78BF-43CB-B5D0-84F0E6FCA5F9}"/>
          </ac:spMkLst>
        </pc:spChg>
        <pc:spChg chg="add mod">
          <ac:chgData name="Arkadiusz Gerlic" userId="d8058b620e8c4d64" providerId="LiveId" clId="{48A98E0C-1F24-446F-9FA2-1B912E8E3E8A}" dt="2019-02-11T21:27:44.363" v="2242" actId="1076"/>
          <ac:spMkLst>
            <pc:docMk/>
            <pc:sldMk cId="2698593995" sldId="291"/>
            <ac:spMk id="3" creationId="{31D96EE6-69F7-44C8-BE28-2C9DC9F2634B}"/>
          </ac:spMkLst>
        </pc:spChg>
        <pc:picChg chg="add">
          <ac:chgData name="Arkadiusz Gerlic" userId="d8058b620e8c4d64" providerId="LiveId" clId="{48A98E0C-1F24-446F-9FA2-1B912E8E3E8A}" dt="2019-02-11T21:25:23.303" v="2170"/>
          <ac:picMkLst>
            <pc:docMk/>
            <pc:sldMk cId="2698593995" sldId="291"/>
            <ac:picMk id="4" creationId="{A223FA44-A09C-4018-817C-9DA1960FDDC8}"/>
          </ac:picMkLst>
        </pc:picChg>
        <pc:picChg chg="add mod">
          <ac:chgData name="Arkadiusz Gerlic" userId="d8058b620e8c4d64" providerId="LiveId" clId="{48A98E0C-1F24-446F-9FA2-1B912E8E3E8A}" dt="2019-02-11T21:25:02.081" v="2148" actId="1076"/>
          <ac:picMkLst>
            <pc:docMk/>
            <pc:sldMk cId="2698593995" sldId="291"/>
            <ac:picMk id="21506" creationId="{41B94C81-D5F7-4F4E-8A3B-B2DA91378DD1}"/>
          </ac:picMkLst>
        </pc:picChg>
      </pc:sldChg>
      <pc:sldChg chg="addSp delSp modSp add ord">
        <pc:chgData name="Arkadiusz Gerlic" userId="d8058b620e8c4d64" providerId="LiveId" clId="{48A98E0C-1F24-446F-9FA2-1B912E8E3E8A}" dt="2019-02-11T21:39:13.742" v="2314"/>
        <pc:sldMkLst>
          <pc:docMk/>
          <pc:sldMk cId="4194278340" sldId="292"/>
        </pc:sldMkLst>
        <pc:spChg chg="del">
          <ac:chgData name="Arkadiusz Gerlic" userId="d8058b620e8c4d64" providerId="LiveId" clId="{48A98E0C-1F24-446F-9FA2-1B912E8E3E8A}" dt="2019-02-11T21:32:37.952" v="2247" actId="478"/>
          <ac:spMkLst>
            <pc:docMk/>
            <pc:sldMk cId="4194278340" sldId="292"/>
            <ac:spMk id="2" creationId="{CF9A3F34-3BF5-4F3B-97F8-D9ABD14311C5}"/>
          </ac:spMkLst>
        </pc:spChg>
        <pc:picChg chg="add">
          <ac:chgData name="Arkadiusz Gerlic" userId="d8058b620e8c4d64" providerId="LiveId" clId="{48A98E0C-1F24-446F-9FA2-1B912E8E3E8A}" dt="2019-02-11T21:35:25.436" v="2265"/>
          <ac:picMkLst>
            <pc:docMk/>
            <pc:sldMk cId="4194278340" sldId="292"/>
            <ac:picMk id="5" creationId="{58C15B65-C5D0-452B-B305-8EDF922DA111}"/>
          </ac:picMkLst>
        </pc:picChg>
        <pc:picChg chg="add mod">
          <ac:chgData name="Arkadiusz Gerlic" userId="d8058b620e8c4d64" providerId="LiveId" clId="{48A98E0C-1F24-446F-9FA2-1B912E8E3E8A}" dt="2019-02-11T21:32:32.938" v="2246" actId="1076"/>
          <ac:picMkLst>
            <pc:docMk/>
            <pc:sldMk cId="4194278340" sldId="292"/>
            <ac:picMk id="22530" creationId="{11B4AE3D-9EDD-47AA-8A45-8A2035ECB210}"/>
          </ac:picMkLst>
        </pc:picChg>
        <pc:picChg chg="add mod">
          <ac:chgData name="Arkadiusz Gerlic" userId="d8058b620e8c4d64" providerId="LiveId" clId="{48A98E0C-1F24-446F-9FA2-1B912E8E3E8A}" dt="2019-02-11T21:34:07.288" v="2252" actId="1076"/>
          <ac:picMkLst>
            <pc:docMk/>
            <pc:sldMk cId="4194278340" sldId="292"/>
            <ac:picMk id="22532" creationId="{D37474FE-7AF7-4534-946A-040392335BE0}"/>
          </ac:picMkLst>
        </pc:picChg>
      </pc:sldChg>
      <pc:sldChg chg="addSp modSp add ord">
        <pc:chgData name="Arkadiusz Gerlic" userId="d8058b620e8c4d64" providerId="LiveId" clId="{48A98E0C-1F24-446F-9FA2-1B912E8E3E8A}" dt="2019-02-11T21:39:16.168" v="2315"/>
        <pc:sldMkLst>
          <pc:docMk/>
          <pc:sldMk cId="2173942337" sldId="293"/>
        </pc:sldMkLst>
        <pc:spChg chg="add mod">
          <ac:chgData name="Arkadiusz Gerlic" userId="d8058b620e8c4d64" providerId="LiveId" clId="{48A98E0C-1F24-446F-9FA2-1B912E8E3E8A}" dt="2019-02-11T21:35:18.515" v="2264" actId="122"/>
          <ac:spMkLst>
            <pc:docMk/>
            <pc:sldMk cId="2173942337" sldId="293"/>
            <ac:spMk id="2" creationId="{1A65C9BE-275F-4C18-96D5-9B8CDB1839C6}"/>
          </ac:spMkLst>
        </pc:spChg>
        <pc:picChg chg="add">
          <ac:chgData name="Arkadiusz Gerlic" userId="d8058b620e8c4d64" providerId="LiveId" clId="{48A98E0C-1F24-446F-9FA2-1B912E8E3E8A}" dt="2019-02-11T21:35:29.478" v="2266"/>
          <ac:picMkLst>
            <pc:docMk/>
            <pc:sldMk cId="2173942337" sldId="293"/>
            <ac:picMk id="5" creationId="{CD729D7E-2CFF-4F3E-B4BF-7B8BBB3725A3}"/>
          </ac:picMkLst>
        </pc:picChg>
      </pc:sldChg>
      <pc:sldChg chg="addSp delSp modSp add">
        <pc:chgData name="Arkadiusz Gerlic" userId="d8058b620e8c4d64" providerId="LiveId" clId="{48A98E0C-1F24-446F-9FA2-1B912E8E3E8A}" dt="2019-02-11T21:38:16.476" v="2312" actId="1076"/>
        <pc:sldMkLst>
          <pc:docMk/>
          <pc:sldMk cId="1690461652" sldId="294"/>
        </pc:sldMkLst>
        <pc:spChg chg="mod">
          <ac:chgData name="Arkadiusz Gerlic" userId="d8058b620e8c4d64" providerId="LiveId" clId="{48A98E0C-1F24-446F-9FA2-1B912E8E3E8A}" dt="2019-02-11T21:37:16.371" v="2284" actId="1076"/>
          <ac:spMkLst>
            <pc:docMk/>
            <pc:sldMk cId="1690461652" sldId="294"/>
            <ac:spMk id="3" creationId="{237F0D13-C152-496C-B2BE-247F7D547F7B}"/>
          </ac:spMkLst>
        </pc:spChg>
        <pc:spChg chg="add mod">
          <ac:chgData name="Arkadiusz Gerlic" userId="d8058b620e8c4d64" providerId="LiveId" clId="{48A98E0C-1F24-446F-9FA2-1B912E8E3E8A}" dt="2019-02-11T21:38:16.476" v="2312" actId="1076"/>
          <ac:spMkLst>
            <pc:docMk/>
            <pc:sldMk cId="1690461652" sldId="294"/>
            <ac:spMk id="7" creationId="{E50AA76D-E0E2-4034-814C-E6E7AF7F807E}"/>
          </ac:spMkLst>
        </pc:spChg>
        <pc:picChg chg="del">
          <ac:chgData name="Arkadiusz Gerlic" userId="d8058b620e8c4d64" providerId="LiveId" clId="{48A98E0C-1F24-446F-9FA2-1B912E8E3E8A}" dt="2019-02-11T21:37:22.102" v="2287" actId="478"/>
          <ac:picMkLst>
            <pc:docMk/>
            <pc:sldMk cId="1690461652" sldId="294"/>
            <ac:picMk id="4" creationId="{A63FF6EC-229A-4E1E-8412-0516AF7CD0DF}"/>
          </ac:picMkLst>
        </pc:picChg>
        <pc:picChg chg="del">
          <ac:chgData name="Arkadiusz Gerlic" userId="d8058b620e8c4d64" providerId="LiveId" clId="{48A98E0C-1F24-446F-9FA2-1B912E8E3E8A}" dt="2019-02-11T21:37:21.399" v="2286" actId="478"/>
          <ac:picMkLst>
            <pc:docMk/>
            <pc:sldMk cId="1690461652" sldId="294"/>
            <ac:picMk id="5" creationId="{31082F00-5E72-47F3-A213-D3FB49036DC8}"/>
          </ac:picMkLst>
        </pc:picChg>
        <pc:picChg chg="mod ord">
          <ac:chgData name="Arkadiusz Gerlic" userId="d8058b620e8c4d64" providerId="LiveId" clId="{48A98E0C-1F24-446F-9FA2-1B912E8E3E8A}" dt="2019-02-11T21:37:48.585" v="2297" actId="1076"/>
          <ac:picMkLst>
            <pc:docMk/>
            <pc:sldMk cId="1690461652" sldId="294"/>
            <ac:picMk id="6" creationId="{509094AD-BF9A-4712-BDF5-1B443AB226A0}"/>
          </ac:picMkLst>
        </pc:picChg>
        <pc:picChg chg="del">
          <ac:chgData name="Arkadiusz Gerlic" userId="d8058b620e8c4d64" providerId="LiveId" clId="{48A98E0C-1F24-446F-9FA2-1B912E8E3E8A}" dt="2019-02-11T21:37:22.676" v="2288" actId="478"/>
          <ac:picMkLst>
            <pc:docMk/>
            <pc:sldMk cId="1690461652" sldId="294"/>
            <ac:picMk id="20482" creationId="{97E0A5E9-3310-4599-AE3A-033503646642}"/>
          </ac:picMkLst>
        </pc:picChg>
        <pc:picChg chg="add mod">
          <ac:chgData name="Arkadiusz Gerlic" userId="d8058b620e8c4d64" providerId="LiveId" clId="{48A98E0C-1F24-446F-9FA2-1B912E8E3E8A}" dt="2019-02-11T21:37:25.680" v="2289" actId="1076"/>
          <ac:picMkLst>
            <pc:docMk/>
            <pc:sldMk cId="1690461652" sldId="294"/>
            <ac:picMk id="23554" creationId="{EC896177-E824-43C1-BB0C-F1E79ADBD8B9}"/>
          </ac:picMkLst>
        </pc:picChg>
      </pc:sldChg>
      <pc:sldChg chg="addSp modSp add">
        <pc:chgData name="Arkadiusz Gerlic" userId="d8058b620e8c4d64" providerId="LiveId" clId="{48A98E0C-1F24-446F-9FA2-1B912E8E3E8A}" dt="2019-02-18T07:42:22.906" v="2973" actId="207"/>
        <pc:sldMkLst>
          <pc:docMk/>
          <pc:sldMk cId="1616710813" sldId="295"/>
        </pc:sldMkLst>
        <pc:spChg chg="add mod">
          <ac:chgData name="Arkadiusz Gerlic" userId="d8058b620e8c4d64" providerId="LiveId" clId="{48A98E0C-1F24-446F-9FA2-1B912E8E3E8A}" dt="2019-02-18T07:41:24.308" v="2966" actId="207"/>
          <ac:spMkLst>
            <pc:docMk/>
            <pc:sldMk cId="1616710813" sldId="295"/>
            <ac:spMk id="2" creationId="{AECC53E8-51F2-4434-B320-1C1B722EB3AD}"/>
          </ac:spMkLst>
        </pc:spChg>
        <pc:spChg chg="add mod">
          <ac:chgData name="Arkadiusz Gerlic" userId="d8058b620e8c4d64" providerId="LiveId" clId="{48A98E0C-1F24-446F-9FA2-1B912E8E3E8A}" dt="2019-02-18T07:42:01.595" v="2968" actId="1076"/>
          <ac:spMkLst>
            <pc:docMk/>
            <pc:sldMk cId="1616710813" sldId="295"/>
            <ac:spMk id="3" creationId="{4AE25B6E-4992-4BAF-8F0B-4C950BCB95F1}"/>
          </ac:spMkLst>
        </pc:spChg>
        <pc:picChg chg="add mod">
          <ac:chgData name="Arkadiusz Gerlic" userId="d8058b620e8c4d64" providerId="LiveId" clId="{48A98E0C-1F24-446F-9FA2-1B912E8E3E8A}" dt="2019-02-18T07:42:22.906" v="2973" actId="207"/>
          <ac:picMkLst>
            <pc:docMk/>
            <pc:sldMk cId="1616710813" sldId="295"/>
            <ac:picMk id="5" creationId="{62B2C911-EE91-4AB6-BFF2-B4428DED2A74}"/>
          </ac:picMkLst>
        </pc:picChg>
        <pc:picChg chg="add mod">
          <ac:chgData name="Arkadiusz Gerlic" userId="d8058b620e8c4d64" providerId="LiveId" clId="{48A98E0C-1F24-446F-9FA2-1B912E8E3E8A}" dt="2019-02-18T07:40:26.531" v="2959" actId="1076"/>
          <ac:picMkLst>
            <pc:docMk/>
            <pc:sldMk cId="1616710813" sldId="295"/>
            <ac:picMk id="1026" creationId="{006AA020-E204-4431-98E7-397CB06065E4}"/>
          </ac:picMkLst>
        </pc:picChg>
      </pc:sldChg>
      <pc:sldMasterChg chg="setBg modSldLayout">
        <pc:chgData name="Arkadiusz Gerlic" userId="d8058b620e8c4d64" providerId="LiveId" clId="{48A98E0C-1F24-446F-9FA2-1B912E8E3E8A}" dt="2019-02-11T20:39:28.369" v="1629"/>
        <pc:sldMasterMkLst>
          <pc:docMk/>
          <pc:sldMasterMk cId="1397112644" sldId="2147483648"/>
        </pc:sldMasterMkLst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1397112644" sldId="2147483648"/>
            <pc:sldLayoutMk cId="3365563081" sldId="2147483649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1397112644" sldId="2147483648"/>
            <pc:sldLayoutMk cId="364977045" sldId="2147483650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1397112644" sldId="2147483648"/>
            <pc:sldLayoutMk cId="3128259684" sldId="2147483651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1397112644" sldId="2147483648"/>
            <pc:sldLayoutMk cId="2346435252" sldId="2147483652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1397112644" sldId="2147483648"/>
            <pc:sldLayoutMk cId="617660684" sldId="2147483653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1397112644" sldId="2147483648"/>
            <pc:sldLayoutMk cId="1627135277" sldId="2147483654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1397112644" sldId="2147483648"/>
            <pc:sldLayoutMk cId="2388329287" sldId="2147483655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1397112644" sldId="2147483648"/>
            <pc:sldLayoutMk cId="2866680077" sldId="2147483656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1397112644" sldId="2147483648"/>
            <pc:sldLayoutMk cId="3375229607" sldId="2147483657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1397112644" sldId="2147483648"/>
            <pc:sldLayoutMk cId="338614296" sldId="2147483658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1397112644" sldId="2147483648"/>
            <pc:sldLayoutMk cId="2392666163" sldId="2147483659"/>
          </pc:sldLayoutMkLst>
        </pc:sldLayoutChg>
      </pc:sldMasterChg>
      <pc:sldMasterChg chg="setBg modSldLayout">
        <pc:chgData name="Arkadiusz Gerlic" userId="d8058b620e8c4d64" providerId="LiveId" clId="{48A98E0C-1F24-446F-9FA2-1B912E8E3E8A}" dt="2019-02-11T20:39:28.369" v="1629"/>
        <pc:sldMasterMkLst>
          <pc:docMk/>
          <pc:sldMasterMk cId="951439980" sldId="2147483660"/>
        </pc:sldMasterMkLst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951439980" sldId="2147483660"/>
            <pc:sldLayoutMk cId="1512425672" sldId="2147483661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951439980" sldId="2147483660"/>
            <pc:sldLayoutMk cId="1385197744" sldId="2147483662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951439980" sldId="2147483660"/>
            <pc:sldLayoutMk cId="4287708264" sldId="2147483663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951439980" sldId="2147483660"/>
            <pc:sldLayoutMk cId="950736737" sldId="2147483664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951439980" sldId="2147483660"/>
            <pc:sldLayoutMk cId="2096396361" sldId="2147483665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951439980" sldId="2147483660"/>
            <pc:sldLayoutMk cId="1688925409" sldId="2147483666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951439980" sldId="2147483660"/>
            <pc:sldLayoutMk cId="2107663099" sldId="2147483667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951439980" sldId="2147483660"/>
            <pc:sldLayoutMk cId="2961385970" sldId="2147483668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951439980" sldId="2147483660"/>
            <pc:sldLayoutMk cId="1502635642" sldId="2147483669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951439980" sldId="2147483660"/>
            <pc:sldLayoutMk cId="3416822985" sldId="2147483670"/>
          </pc:sldLayoutMkLst>
        </pc:sldLayoutChg>
        <pc:sldLayoutChg chg="setBg">
          <pc:chgData name="Arkadiusz Gerlic" userId="d8058b620e8c4d64" providerId="LiveId" clId="{48A98E0C-1F24-446F-9FA2-1B912E8E3E8A}" dt="2019-02-11T20:39:28.369" v="1629"/>
          <pc:sldLayoutMkLst>
            <pc:docMk/>
            <pc:sldMasterMk cId="951439980" sldId="2147483660"/>
            <pc:sldLayoutMk cId="2172169437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F13A9D-0E07-4BFD-ABFF-94B0FFFD22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F5D7C60-B03B-4A6D-AFE4-691023A1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980F066-9960-4D28-8250-3A750FDAC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3DC4-BBF5-4349-83E4-6959E0E0D540}" type="datetimeFigureOut">
              <a:rPr lang="pl-PL" smtClean="0"/>
              <a:t>22.05.2024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8659AF3-E9A5-4BE8-8CE6-D60BE386D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8A05929-C66F-4EC5-9BD4-8F776870E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6903C-3E15-40CB-8F0F-6F2B7F82CD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5563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78C60D-8CF5-4A7A-A468-89CCD9EA4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088CC6-71CA-4CF9-A26E-6FD4E042D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751453E-E969-4B17-9815-8C623B64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3DC4-BBF5-4349-83E4-6959E0E0D540}" type="datetimeFigureOut">
              <a:rPr lang="pl-PL" smtClean="0"/>
              <a:t>22.05.2024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1FBC1F3-61BF-4235-813C-F388C75A3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3DD8B2B-69DC-4393-AFFB-91B853131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6903C-3E15-40CB-8F0F-6F2B7F82CD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977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F56AEB-2B13-4C93-BA5E-1EDB6FBE0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54C3A38-8B20-4873-A49C-9ADDD065B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C75F195-558C-45D3-B4F0-6B80EDF4A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3DC4-BBF5-4349-83E4-6959E0E0D540}" type="datetimeFigureOut">
              <a:rPr lang="pl-PL" smtClean="0"/>
              <a:t>22.05.2024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06EABC9-5759-4796-B4C5-B374A3CB2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5644183-F83A-4E54-9588-FE1BDD96D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6903C-3E15-40CB-8F0F-6F2B7F82CD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8259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17CE52-2742-4DBF-8E14-559946269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8DD8A1-5F3B-4D19-B24F-9158BA6DD7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FA0F4FE-F053-42C7-89DA-10FA9D5377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134173E-941D-4FE9-A473-9ACFAEA30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3DC4-BBF5-4349-83E4-6959E0E0D540}" type="datetimeFigureOut">
              <a:rPr lang="pl-PL" smtClean="0"/>
              <a:t>22.05.2024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A8B2D54-4385-4A93-8CA6-A59AEF646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10A9E6D-7177-4864-BDF8-E44D062C3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6903C-3E15-40CB-8F0F-6F2B7F82CD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6435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86E4C8-26EA-4F32-973A-B9C0E7316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C6D0848-0F9E-4706-A2D5-088B6D953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B3BF9C1-29B7-4B3D-9893-687599FB2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530DA15-B53A-4A2C-8F33-34690DB063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EF4F742-8312-4CBA-83C1-BCD563C3D6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C2388B5E-16A4-4474-A1CC-2635E0FE5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3DC4-BBF5-4349-83E4-6959E0E0D540}" type="datetimeFigureOut">
              <a:rPr lang="pl-PL" smtClean="0"/>
              <a:t>22.05.2024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19C5CFF-C5D4-4FE3-9DDD-C8F09F1F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24346FE-BC37-448F-8890-54C92A094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6903C-3E15-40CB-8F0F-6F2B7F82CD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7660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831215-D06E-484E-BE5F-FE9997971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E8A1BC9-F1A7-425F-9D0D-BC274D0DD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3DC4-BBF5-4349-83E4-6959E0E0D540}" type="datetimeFigureOut">
              <a:rPr lang="pl-PL" smtClean="0"/>
              <a:t>22.05.2024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C624D4B-EB09-44AF-AB2D-93915F86C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C3FAE7E-EBBA-4C5A-9C34-E0E577265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6903C-3E15-40CB-8F0F-6F2B7F82CD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7135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088BF3A-EE79-47B2-827D-3C92A5275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3DC4-BBF5-4349-83E4-6959E0E0D540}" type="datetimeFigureOut">
              <a:rPr lang="pl-PL" smtClean="0"/>
              <a:t>22.05.2024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89DCCD7-34FB-4D18-B894-4F7EADAE1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9B9A9FB-C368-49CA-9613-70B0DDB93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6903C-3E15-40CB-8F0F-6F2B7F82CD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8329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DFE964-8452-4C82-A922-4EB96D906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49A1750-FF8D-4276-B83B-264387650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2B6D5F9-BC1F-4E08-A6C7-6B213AC309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3A35BF7-D5F4-48CD-B72D-9A1D933FF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3DC4-BBF5-4349-83E4-6959E0E0D540}" type="datetimeFigureOut">
              <a:rPr lang="pl-PL" smtClean="0"/>
              <a:t>22.05.2024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BA7F889-8D8D-4527-AFAC-2520E90C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E307DDE-9BBC-4D63-9A4D-F02206256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6903C-3E15-40CB-8F0F-6F2B7F82CD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6680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152645-8A6A-4F45-BAC2-CB5187FC2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A659017-FA3D-4124-A622-E8D05D78FF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7585BCA-615D-4841-9C70-8135D7208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572CD83-5ABF-4B56-8AF3-188CF87A8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3DC4-BBF5-4349-83E4-6959E0E0D540}" type="datetimeFigureOut">
              <a:rPr lang="pl-PL" smtClean="0"/>
              <a:t>22.05.2024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F81FEA0-3EC2-4298-BF2A-B109733FE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948354A-5E51-4A6F-87B2-CC96028C1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6903C-3E15-40CB-8F0F-6F2B7F82CD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5229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A4FF3F-2827-43E7-82DD-F95D31982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0652F5F-86C4-411C-AF2A-4922A05BCB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59D3436-9EDC-4C45-9B1F-54AA5EC64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3DC4-BBF5-4349-83E4-6959E0E0D540}" type="datetimeFigureOut">
              <a:rPr lang="pl-PL" smtClean="0"/>
              <a:t>22.05.2024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A731132-5A07-4344-B551-D085117B0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8BDCFC5-6567-4378-A4D7-96A39889D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6903C-3E15-40CB-8F0F-6F2B7F82CD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61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DA9E75F-AF0A-4F8A-A222-9AD9893CB9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3ACC6E2-C0FC-43DC-AB97-27506673DF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4E02027-BBC2-4E03-9B46-E29A57D01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3DC4-BBF5-4349-83E4-6959E0E0D540}" type="datetimeFigureOut">
              <a:rPr lang="pl-PL" smtClean="0"/>
              <a:t>22.05.2024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392B4F0-0816-4F09-A16B-F684763EC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273EA4A-696C-4548-B739-41E2B88F5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6903C-3E15-40CB-8F0F-6F2B7F82CD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2666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5A01-3B5B-4B33-B44B-875232D37DE5}" type="datetimeFigureOut">
              <a:rPr lang="pl-PL" smtClean="0"/>
              <a:pPr/>
              <a:t>22.05.2024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639A-3A09-4BF8-87F3-F4857DE10B7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2425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5A01-3B5B-4B33-B44B-875232D37DE5}" type="datetimeFigureOut">
              <a:rPr lang="pl-PL" smtClean="0"/>
              <a:pPr/>
              <a:t>22.05.2024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639A-3A09-4BF8-87F3-F4857DE10B7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5197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5A01-3B5B-4B33-B44B-875232D37DE5}" type="datetimeFigureOut">
              <a:rPr lang="pl-PL" smtClean="0"/>
              <a:pPr/>
              <a:t>22.05.2024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639A-3A09-4BF8-87F3-F4857DE10B7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7708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5A01-3B5B-4B33-B44B-875232D37DE5}" type="datetimeFigureOut">
              <a:rPr lang="pl-PL" smtClean="0"/>
              <a:pPr/>
              <a:t>22.05.2024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639A-3A09-4BF8-87F3-F4857DE10B7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0736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5A01-3B5B-4B33-B44B-875232D37DE5}" type="datetimeFigureOut">
              <a:rPr lang="pl-PL" smtClean="0"/>
              <a:pPr/>
              <a:t>22.05.2024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639A-3A09-4BF8-87F3-F4857DE10B7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6396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5A01-3B5B-4B33-B44B-875232D37DE5}" type="datetimeFigureOut">
              <a:rPr lang="pl-PL" smtClean="0"/>
              <a:pPr/>
              <a:t>22.05.2024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639A-3A09-4BF8-87F3-F4857DE10B7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8925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5A01-3B5B-4B33-B44B-875232D37DE5}" type="datetimeFigureOut">
              <a:rPr lang="pl-PL" smtClean="0"/>
              <a:pPr/>
              <a:t>22.05.2024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639A-3A09-4BF8-87F3-F4857DE10B7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76630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5A01-3B5B-4B33-B44B-875232D37DE5}" type="datetimeFigureOut">
              <a:rPr lang="pl-PL" smtClean="0"/>
              <a:pPr/>
              <a:t>22.05.2024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639A-3A09-4BF8-87F3-F4857DE10B7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1385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5A01-3B5B-4B33-B44B-875232D37DE5}" type="datetimeFigureOut">
              <a:rPr lang="pl-PL" smtClean="0"/>
              <a:pPr/>
              <a:t>22.05.2024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639A-3A09-4BF8-87F3-F4857DE10B7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26356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5A01-3B5B-4B33-B44B-875232D37DE5}" type="datetimeFigureOut">
              <a:rPr lang="pl-PL" smtClean="0"/>
              <a:pPr/>
              <a:t>22.05.2024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639A-3A09-4BF8-87F3-F4857DE10B7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6822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5A01-3B5B-4B33-B44B-875232D37DE5}" type="datetimeFigureOut">
              <a:rPr lang="pl-PL" smtClean="0"/>
              <a:pPr/>
              <a:t>22.05.2024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639A-3A09-4BF8-87F3-F4857DE10B7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2169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57A8B2A-7397-434B-B76C-14F560250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027EF06-8539-4856-9750-D20A05047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D8D881E-63FA-4B1B-BA49-60C2F87282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03DC4-BBF5-4349-83E4-6959E0E0D540}" type="datetimeFigureOut">
              <a:rPr lang="pl-PL" smtClean="0"/>
              <a:t>22.05.2024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5255C18-F814-4E37-8010-CFBD953B1A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346E7EF-5D6F-48A6-B2AF-857456458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6903C-3E15-40CB-8F0F-6F2B7F82CD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7112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35A01-3B5B-4B33-B44B-875232D37DE5}" type="datetimeFigureOut">
              <a:rPr lang="pl-PL" smtClean="0"/>
              <a:pPr/>
              <a:t>22.05.2024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9639A-3A09-4BF8-87F3-F4857DE10B7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1439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7.pn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1.sv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117F51-E520-4185-A6C2-FFC2C3B6C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2067" y="2803478"/>
            <a:ext cx="6801321" cy="1737360"/>
          </a:xfrm>
        </p:spPr>
        <p:txBody>
          <a:bodyPr anchor="ctr">
            <a:normAutofit/>
          </a:bodyPr>
          <a:lstStyle/>
          <a:p>
            <a:pPr algn="r"/>
            <a:r>
              <a:rPr lang="pl-PL" sz="5100" dirty="0"/>
              <a:t>Mnemotechniki w nauce języka niemieckiego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205F7D2-6507-4245-B55C-CAD041B52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1258" y="2936244"/>
            <a:ext cx="3677362" cy="1737360"/>
          </a:xfrm>
        </p:spPr>
        <p:txBody>
          <a:bodyPr anchor="ctr">
            <a:normAutofit/>
          </a:bodyPr>
          <a:lstStyle/>
          <a:p>
            <a:pPr algn="l"/>
            <a:r>
              <a:rPr lang="pl-PL" dirty="0"/>
              <a:t>AKI Arkadiusz Gerlic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26C19601-580D-45FB-AF5A-EFB0E7E7AB94}"/>
              </a:ext>
            </a:extLst>
          </p:cNvPr>
          <p:cNvCxnSpPr>
            <a:cxnSpLocks/>
          </p:cNvCxnSpPr>
          <p:nvPr/>
        </p:nvCxnSpPr>
        <p:spPr>
          <a:xfrm>
            <a:off x="7874493" y="2803478"/>
            <a:ext cx="0" cy="18701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D8E67F2-F753-4E06-8229-4970A6725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483095" cy="6854272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EE1BDFD-564B-44A4-841A-50D6A8E75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EDB438E-F32E-4878-A18E-38F4F998E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5996"/>
          </a:xfrm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r>
              <a:rPr lang="pl-PL" sz="4000" b="1" dirty="0">
                <a:solidFill>
                  <a:schemeClr val="accent1"/>
                </a:solidFill>
              </a:rPr>
              <a:t>Na co zwrócić uwagę?</a:t>
            </a:r>
          </a:p>
        </p:txBody>
      </p:sp>
      <p:sp>
        <p:nvSpPr>
          <p:cNvPr id="16" name="Freeform 60">
            <a:extLst>
              <a:ext uri="{FF2B5EF4-FFF2-40B4-BE49-F238E27FC236}">
                <a16:creationId xmlns:a16="http://schemas.microsoft.com/office/drawing/2014/main" id="{007B8288-68CC-4847-8419-CF535B6B7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3882" y="0"/>
            <a:ext cx="3880988" cy="2206512"/>
          </a:xfrm>
          <a:custGeom>
            <a:avLst/>
            <a:gdLst>
              <a:gd name="connsiteX0" fmla="*/ 20753 w 3960193"/>
              <a:gd name="connsiteY0" fmla="*/ 0 h 2251543"/>
              <a:gd name="connsiteX1" fmla="*/ 3939440 w 3960193"/>
              <a:gd name="connsiteY1" fmla="*/ 0 h 2251543"/>
              <a:gd name="connsiteX2" fmla="*/ 3949969 w 3960193"/>
              <a:gd name="connsiteY2" fmla="*/ 68994 h 2251543"/>
              <a:gd name="connsiteX3" fmla="*/ 3960193 w 3960193"/>
              <a:gd name="connsiteY3" fmla="*/ 271447 h 2251543"/>
              <a:gd name="connsiteX4" fmla="*/ 1980096 w 3960193"/>
              <a:gd name="connsiteY4" fmla="*/ 2251543 h 2251543"/>
              <a:gd name="connsiteX5" fmla="*/ 0 w 3960193"/>
              <a:gd name="connsiteY5" fmla="*/ 271447 h 2251543"/>
              <a:gd name="connsiteX6" fmla="*/ 10224 w 3960193"/>
              <a:gd name="connsiteY6" fmla="*/ 68994 h 225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0193" h="2251543">
                <a:moveTo>
                  <a:pt x="20753" y="0"/>
                </a:moveTo>
                <a:lnTo>
                  <a:pt x="3939440" y="0"/>
                </a:lnTo>
                <a:lnTo>
                  <a:pt x="3949969" y="68994"/>
                </a:lnTo>
                <a:cubicBezTo>
                  <a:pt x="3956730" y="135559"/>
                  <a:pt x="3960193" y="203099"/>
                  <a:pt x="3960193" y="271447"/>
                </a:cubicBezTo>
                <a:cubicBezTo>
                  <a:pt x="3960193" y="1365024"/>
                  <a:pt x="3073674" y="2251543"/>
                  <a:pt x="1980096" y="2251543"/>
                </a:cubicBezTo>
                <a:cubicBezTo>
                  <a:pt x="886519" y="2251543"/>
                  <a:pt x="0" y="1365024"/>
                  <a:pt x="0" y="271447"/>
                </a:cubicBezTo>
                <a:cubicBezTo>
                  <a:pt x="0" y="203099"/>
                  <a:pt x="3463" y="135559"/>
                  <a:pt x="10224" y="68994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fika 6" descr="Mężczyzna">
            <a:extLst>
              <a:ext uri="{FF2B5EF4-FFF2-40B4-BE49-F238E27FC236}">
                <a16:creationId xmlns:a16="http://schemas.microsoft.com/office/drawing/2014/main" id="{2C6258F7-ABCD-45DF-87E0-A9E18592F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27483" y="213398"/>
            <a:ext cx="1360715" cy="1360715"/>
          </a:xfrm>
          <a:prstGeom prst="rect">
            <a:avLst/>
          </a:prstGeom>
        </p:spPr>
      </p:pic>
      <p:sp>
        <p:nvSpPr>
          <p:cNvPr id="18" name="Freeform 68">
            <a:extLst>
              <a:ext uri="{FF2B5EF4-FFF2-40B4-BE49-F238E27FC236}">
                <a16:creationId xmlns:a16="http://schemas.microsoft.com/office/drawing/2014/main" id="{32BA8EA8-C1B6-4309-B674-F9F399B96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12701"/>
            <a:ext cx="4942589" cy="3945299"/>
          </a:xfrm>
          <a:custGeom>
            <a:avLst/>
            <a:gdLst>
              <a:gd name="connsiteX0" fmla="*/ 2223943 w 4942589"/>
              <a:gd name="connsiteY0" fmla="*/ 0 h 3945299"/>
              <a:gd name="connsiteX1" fmla="*/ 4942589 w 4942589"/>
              <a:gd name="connsiteY1" fmla="*/ 2718646 h 3945299"/>
              <a:gd name="connsiteX2" fmla="*/ 4728945 w 4942589"/>
              <a:gd name="connsiteY2" fmla="*/ 3776866 h 3945299"/>
              <a:gd name="connsiteX3" fmla="*/ 4647806 w 4942589"/>
              <a:gd name="connsiteY3" fmla="*/ 3945299 h 3945299"/>
              <a:gd name="connsiteX4" fmla="*/ 0 w 4942589"/>
              <a:gd name="connsiteY4" fmla="*/ 3945299 h 3945299"/>
              <a:gd name="connsiteX5" fmla="*/ 0 w 4942589"/>
              <a:gd name="connsiteY5" fmla="*/ 1157971 h 3945299"/>
              <a:gd name="connsiteX6" fmla="*/ 126104 w 4942589"/>
              <a:gd name="connsiteY6" fmla="*/ 989335 h 3945299"/>
              <a:gd name="connsiteX7" fmla="*/ 2223943 w 4942589"/>
              <a:gd name="connsiteY7" fmla="*/ 0 h 394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2589" h="3945299">
                <a:moveTo>
                  <a:pt x="2223943" y="0"/>
                </a:moveTo>
                <a:cubicBezTo>
                  <a:pt x="3725410" y="0"/>
                  <a:pt x="4942589" y="1217179"/>
                  <a:pt x="4942589" y="2718646"/>
                </a:cubicBezTo>
                <a:cubicBezTo>
                  <a:pt x="4942589" y="3094013"/>
                  <a:pt x="4866516" y="3451612"/>
                  <a:pt x="4728945" y="3776866"/>
                </a:cubicBezTo>
                <a:lnTo>
                  <a:pt x="4647806" y="3945299"/>
                </a:lnTo>
                <a:lnTo>
                  <a:pt x="0" y="3945299"/>
                </a:lnTo>
                <a:lnTo>
                  <a:pt x="0" y="1157971"/>
                </a:lnTo>
                <a:lnTo>
                  <a:pt x="126104" y="989335"/>
                </a:lnTo>
                <a:cubicBezTo>
                  <a:pt x="624744" y="385123"/>
                  <a:pt x="1379368" y="0"/>
                  <a:pt x="2223943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fika 4" descr="Dodaj">
            <a:extLst>
              <a:ext uri="{FF2B5EF4-FFF2-40B4-BE49-F238E27FC236}">
                <a16:creationId xmlns:a16="http://schemas.microsoft.com/office/drawing/2014/main" id="{D365599C-2C82-4B54-A45D-35354D3A34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6070" y="3875314"/>
            <a:ext cx="2670429" cy="2670429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9581C00-86A0-49F4-85D8-F0422FCB4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anchor="ctr">
            <a:normAutofit/>
          </a:bodyPr>
          <a:lstStyle/>
          <a:p>
            <a:r>
              <a:rPr lang="pl-PL" sz="4400" dirty="0">
                <a:solidFill>
                  <a:srgbClr val="000000"/>
                </a:solidFill>
              </a:rPr>
              <a:t>Wzrokowiec </a:t>
            </a:r>
          </a:p>
          <a:p>
            <a:r>
              <a:rPr lang="pl-PL" sz="4400" dirty="0">
                <a:solidFill>
                  <a:srgbClr val="000000"/>
                </a:solidFill>
              </a:rPr>
              <a:t>Słuchowiec</a:t>
            </a:r>
          </a:p>
          <a:p>
            <a:r>
              <a:rPr lang="pl-PL" sz="4400" dirty="0" err="1">
                <a:solidFill>
                  <a:srgbClr val="000000"/>
                </a:solidFill>
              </a:rPr>
              <a:t>Kinestetyk</a:t>
            </a:r>
            <a:r>
              <a:rPr lang="pl-PL" sz="4400" dirty="0">
                <a:solidFill>
                  <a:srgbClr val="000000"/>
                </a:solidFill>
              </a:rPr>
              <a:t> </a:t>
            </a:r>
          </a:p>
          <a:p>
            <a:r>
              <a:rPr lang="pl-PL" sz="4400" dirty="0" err="1">
                <a:solidFill>
                  <a:srgbClr val="000000"/>
                </a:solidFill>
              </a:rPr>
              <a:t>Dotykowiec</a:t>
            </a:r>
            <a:endParaRPr lang="pl-PL" sz="4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pl-PL" sz="2000" dirty="0">
              <a:solidFill>
                <a:srgbClr val="000000"/>
              </a:solidFill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5B1B366-38A0-4670-9DC2-A58B7476CE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207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B03A6BCC-E553-46D2-8BD3-EC54A0975CF1}"/>
              </a:ext>
            </a:extLst>
          </p:cNvPr>
          <p:cNvSpPr txBox="1"/>
          <p:nvPr/>
        </p:nvSpPr>
        <p:spPr>
          <a:xfrm>
            <a:off x="3706458" y="4237512"/>
            <a:ext cx="7410450" cy="13632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Zmysły</a:t>
            </a:r>
            <a: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się</a:t>
            </a:r>
            <a: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wspierają</a:t>
            </a:r>
            <a:endParaRPr lang="en-US" sz="5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2E2D6188-24E5-426A-BB2A-3FA2D6B9C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8331"/>
            <a:ext cx="3564638" cy="4569668"/>
          </a:xfrm>
          <a:custGeom>
            <a:avLst/>
            <a:gdLst>
              <a:gd name="connsiteX0" fmla="*/ 640080 w 3564638"/>
              <a:gd name="connsiteY0" fmla="*/ 0 h 4569668"/>
              <a:gd name="connsiteX1" fmla="*/ 3564638 w 3564638"/>
              <a:gd name="connsiteY1" fmla="*/ 2924558 h 4569668"/>
              <a:gd name="connsiteX2" fmla="*/ 3065170 w 3564638"/>
              <a:gd name="connsiteY2" fmla="*/ 4559707 h 4569668"/>
              <a:gd name="connsiteX3" fmla="*/ 3057720 w 3564638"/>
              <a:gd name="connsiteY3" fmla="*/ 4569668 h 4569668"/>
              <a:gd name="connsiteX4" fmla="*/ 0 w 3564638"/>
              <a:gd name="connsiteY4" fmla="*/ 4569668 h 4569668"/>
              <a:gd name="connsiteX5" fmla="*/ 0 w 3564638"/>
              <a:gd name="connsiteY5" fmla="*/ 72448 h 4569668"/>
              <a:gd name="connsiteX6" fmla="*/ 50679 w 3564638"/>
              <a:gd name="connsiteY6" fmla="*/ 59417 h 4569668"/>
              <a:gd name="connsiteX7" fmla="*/ 640080 w 3564638"/>
              <a:gd name="connsiteY7" fmla="*/ 0 h 45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1208BC59-C84F-483F-80CD-FAEC74229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573" y="0"/>
            <a:ext cx="3913632" cy="2285234"/>
          </a:xfrm>
          <a:custGeom>
            <a:avLst/>
            <a:gdLst>
              <a:gd name="connsiteX0" fmla="*/ 29691 w 3913632"/>
              <a:gd name="connsiteY0" fmla="*/ 0 h 2285234"/>
              <a:gd name="connsiteX1" fmla="*/ 3883942 w 3913632"/>
              <a:gd name="connsiteY1" fmla="*/ 0 h 2285234"/>
              <a:gd name="connsiteX2" fmla="*/ 3903529 w 3913632"/>
              <a:gd name="connsiteY2" fmla="*/ 128345 h 2285234"/>
              <a:gd name="connsiteX3" fmla="*/ 3913632 w 3913632"/>
              <a:gd name="connsiteY3" fmla="*/ 328418 h 2285234"/>
              <a:gd name="connsiteX4" fmla="*/ 1956816 w 3913632"/>
              <a:gd name="connsiteY4" fmla="*/ 2285234 h 2285234"/>
              <a:gd name="connsiteX5" fmla="*/ 0 w 3913632"/>
              <a:gd name="connsiteY5" fmla="*/ 328418 h 2285234"/>
              <a:gd name="connsiteX6" fmla="*/ 10103 w 3913632"/>
              <a:gd name="connsiteY6" fmla="*/ 128345 h 22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32" name="Picture 8" descr="http://www.clker.com/cliparts/b/f/f/f/1206562050946125710nicubunu_Mouth_with_tongue.svg.hi.png">
            <a:extLst>
              <a:ext uri="{FF2B5EF4-FFF2-40B4-BE49-F238E27FC236}">
                <a16:creationId xmlns:a16="http://schemas.microsoft.com/office/drawing/2014/main" id="{11535B18-FBFD-4E42-A18B-A0AF3A091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086" y="340003"/>
            <a:ext cx="2410097" cy="124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A1DABD52-05DF-4F31-AFB9-B330D8BE4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25559" y="725908"/>
            <a:ext cx="2852928" cy="2852928"/>
          </a:xfrm>
          <a:custGeom>
            <a:avLst/>
            <a:gdLst>
              <a:gd name="connsiteX0" fmla="*/ 1426464 w 2852928"/>
              <a:gd name="connsiteY0" fmla="*/ 0 h 2852928"/>
              <a:gd name="connsiteX1" fmla="*/ 2852928 w 2852928"/>
              <a:gd name="connsiteY1" fmla="*/ 1426464 h 2852928"/>
              <a:gd name="connsiteX2" fmla="*/ 1426464 w 2852928"/>
              <a:gd name="connsiteY2" fmla="*/ 2852928 h 2852928"/>
              <a:gd name="connsiteX3" fmla="*/ 0 w 2852928"/>
              <a:gd name="connsiteY3" fmla="*/ 1426464 h 2852928"/>
              <a:gd name="connsiteX4" fmla="*/ 1426464 w 2852928"/>
              <a:gd name="connsiteY4" fmla="*/ 0 h 285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 descr="http://www.clker.com/cliparts/2/b/3/b/11949857441232608687pointing_finger_01.svg.hi.png">
            <a:extLst>
              <a:ext uri="{FF2B5EF4-FFF2-40B4-BE49-F238E27FC236}">
                <a16:creationId xmlns:a16="http://schemas.microsoft.com/office/drawing/2014/main" id="{2796227D-6F44-41A8-A81B-A4D2F9BF8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885" y="1162962"/>
            <a:ext cx="1582649" cy="1829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clker.com/cliparts/3/0/3/8/1194986541442028018ear_-_body_part_nicu_buc_01.svg.hi.png">
            <a:extLst>
              <a:ext uri="{FF2B5EF4-FFF2-40B4-BE49-F238E27FC236}">
                <a16:creationId xmlns:a16="http://schemas.microsoft.com/office/drawing/2014/main" id="{8C247905-5293-40BA-ACA0-C5862C5C0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6439" y="3316406"/>
            <a:ext cx="1889544" cy="314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E4F04B5-4D4A-4F70-8549-384AF5351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8761" y="-4330"/>
            <a:ext cx="3273238" cy="3383891"/>
          </a:xfrm>
          <a:custGeom>
            <a:avLst/>
            <a:gdLst>
              <a:gd name="connsiteX0" fmla="*/ 122841 w 3273238"/>
              <a:gd name="connsiteY0" fmla="*/ 0 h 3383891"/>
              <a:gd name="connsiteX1" fmla="*/ 3273238 w 3273238"/>
              <a:gd name="connsiteY1" fmla="*/ 0 h 3383891"/>
              <a:gd name="connsiteX2" fmla="*/ 3273238 w 3273238"/>
              <a:gd name="connsiteY2" fmla="*/ 3291335 h 3383891"/>
              <a:gd name="connsiteX3" fmla="*/ 3118338 w 3273238"/>
              <a:gd name="connsiteY3" fmla="*/ 3331164 h 3383891"/>
              <a:gd name="connsiteX4" fmla="*/ 2595295 w 3273238"/>
              <a:gd name="connsiteY4" fmla="*/ 3383891 h 3383891"/>
              <a:gd name="connsiteX5" fmla="*/ 0 w 3273238"/>
              <a:gd name="connsiteY5" fmla="*/ 788596 h 3383891"/>
              <a:gd name="connsiteX6" fmla="*/ 116679 w 3273238"/>
              <a:gd name="connsiteY6" fmla="*/ 16835 h 338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30" name="Picture 6" descr="http://www.clker.com/cliparts/S/C/0/s/f/x/nose-hi.png">
            <a:extLst>
              <a:ext uri="{FF2B5EF4-FFF2-40B4-BE49-F238E27FC236}">
                <a16:creationId xmlns:a16="http://schemas.microsoft.com/office/drawing/2014/main" id="{6400689C-7AF6-4619-B4C3-FA8685A1A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441" y="239189"/>
            <a:ext cx="1740877" cy="221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0D14DB62-3EB3-452E-89EE-30B0CDB0C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63236" y="4071322"/>
            <a:ext cx="2828765" cy="2786678"/>
          </a:xfrm>
          <a:custGeom>
            <a:avLst/>
            <a:gdLst>
              <a:gd name="connsiteX0" fmla="*/ 1888236 w 2828765"/>
              <a:gd name="connsiteY0" fmla="*/ 0 h 2786678"/>
              <a:gd name="connsiteX1" fmla="*/ 2788281 w 2828765"/>
              <a:gd name="connsiteY1" fmla="*/ 227900 h 2786678"/>
              <a:gd name="connsiteX2" fmla="*/ 2828765 w 2828765"/>
              <a:gd name="connsiteY2" fmla="*/ 252495 h 2786678"/>
              <a:gd name="connsiteX3" fmla="*/ 2828765 w 2828765"/>
              <a:gd name="connsiteY3" fmla="*/ 2786678 h 2786678"/>
              <a:gd name="connsiteX4" fmla="*/ 227128 w 2828765"/>
              <a:gd name="connsiteY4" fmla="*/ 2786678 h 2786678"/>
              <a:gd name="connsiteX5" fmla="*/ 148387 w 2828765"/>
              <a:gd name="connsiteY5" fmla="*/ 2623223 h 2786678"/>
              <a:gd name="connsiteX6" fmla="*/ 0 w 2828765"/>
              <a:gd name="connsiteY6" fmla="*/ 1888236 h 2786678"/>
              <a:gd name="connsiteX7" fmla="*/ 1888236 w 2828765"/>
              <a:gd name="connsiteY7" fmla="*/ 0 h 278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http://www.clker.com/cliparts/3/7/4/b/11954238662086345713aurium_blue_iris.svg.hi.png">
            <a:extLst>
              <a:ext uri="{FF2B5EF4-FFF2-40B4-BE49-F238E27FC236}">
                <a16:creationId xmlns:a16="http://schemas.microsoft.com/office/drawing/2014/main" id="{5E29BAEB-E29F-41CB-A5AE-842E67F38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5972" y="4872446"/>
            <a:ext cx="1620996" cy="169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a 8" descr="Strzałka ciągła: zakrzywiona w prawo">
            <a:extLst>
              <a:ext uri="{FF2B5EF4-FFF2-40B4-BE49-F238E27FC236}">
                <a16:creationId xmlns:a16="http://schemas.microsoft.com/office/drawing/2014/main" id="{6F1B7DD3-1FEF-4C65-B955-F739D0FD19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277082">
            <a:off x="1865376" y="2067466"/>
            <a:ext cx="914400" cy="914400"/>
          </a:xfrm>
          <a:prstGeom prst="rect">
            <a:avLst/>
          </a:prstGeom>
        </p:spPr>
      </p:pic>
      <p:pic>
        <p:nvPicPr>
          <p:cNvPr id="25" name="Grafika 24" descr="Strzałka ciągła: zakrzywiona w prawo">
            <a:extLst>
              <a:ext uri="{FF2B5EF4-FFF2-40B4-BE49-F238E27FC236}">
                <a16:creationId xmlns:a16="http://schemas.microsoft.com/office/drawing/2014/main" id="{32F1C838-34F2-4352-B089-24211B388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6854868">
            <a:off x="5157307" y="143098"/>
            <a:ext cx="914400" cy="914400"/>
          </a:xfrm>
          <a:prstGeom prst="rect">
            <a:avLst/>
          </a:prstGeom>
        </p:spPr>
      </p:pic>
      <p:pic>
        <p:nvPicPr>
          <p:cNvPr id="26" name="Grafika 25" descr="Strzałka ciągła: zakrzywiona w prawo">
            <a:extLst>
              <a:ext uri="{FF2B5EF4-FFF2-40B4-BE49-F238E27FC236}">
                <a16:creationId xmlns:a16="http://schemas.microsoft.com/office/drawing/2014/main" id="{04DA0963-E5F3-4322-A20D-36272BD32C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833208">
            <a:off x="6260585" y="5395214"/>
            <a:ext cx="914400" cy="914400"/>
          </a:xfrm>
          <a:prstGeom prst="rect">
            <a:avLst/>
          </a:prstGeom>
        </p:spPr>
      </p:pic>
      <p:pic>
        <p:nvPicPr>
          <p:cNvPr id="27" name="Grafika 26" descr="Strzałka ciągła: zakrzywiona w prawo">
            <a:extLst>
              <a:ext uri="{FF2B5EF4-FFF2-40B4-BE49-F238E27FC236}">
                <a16:creationId xmlns:a16="http://schemas.microsoft.com/office/drawing/2014/main" id="{12B31B6D-080A-4A76-B7A8-A86308D23B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1202814">
            <a:off x="10084902" y="3139249"/>
            <a:ext cx="914400" cy="914400"/>
          </a:xfrm>
          <a:prstGeom prst="rect">
            <a:avLst/>
          </a:prstGeom>
        </p:spPr>
      </p:pic>
      <p:pic>
        <p:nvPicPr>
          <p:cNvPr id="28" name="Grafika 27" descr="Strzałka ciągła: zakrzywiona w prawo">
            <a:extLst>
              <a:ext uri="{FF2B5EF4-FFF2-40B4-BE49-F238E27FC236}">
                <a16:creationId xmlns:a16="http://schemas.microsoft.com/office/drawing/2014/main" id="{45421E3F-D833-4FC9-9BAA-FDE9052FF8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6731641">
            <a:off x="7921285" y="89385"/>
            <a:ext cx="914400" cy="9144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36E25E5E-489B-4CFA-BC92-E9339C5372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60338" y="6020645"/>
            <a:ext cx="1620996" cy="86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083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7647CD0F-2E06-46E6-A0F7-541C8E49C7D7}"/>
              </a:ext>
            </a:extLst>
          </p:cNvPr>
          <p:cNvSpPr/>
          <p:nvPr/>
        </p:nvSpPr>
        <p:spPr>
          <a:xfrm>
            <a:off x="426129" y="1411550"/>
            <a:ext cx="10919534" cy="34163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Rzeczywistość </a:t>
            </a:r>
          </a:p>
          <a:p>
            <a:pPr algn="ctr"/>
            <a:r>
              <a:rPr lang="pl-PL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odbieramy </a:t>
            </a:r>
          </a:p>
          <a:p>
            <a:pPr algn="ctr"/>
            <a:r>
              <a:rPr lang="pl-PL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doświadczamy</a:t>
            </a:r>
          </a:p>
          <a:p>
            <a:pPr algn="ctr"/>
            <a:r>
              <a:rPr lang="pl-PL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wszystkimi zmysłami.</a:t>
            </a:r>
            <a:endParaRPr lang="pl-P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1325769-1243-4A82-8B26-43A7CD2F7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52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134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5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7" name="Picture 136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91E9E3A6-1C17-4F90-81A5-6390466A5703}"/>
              </a:ext>
            </a:extLst>
          </p:cNvPr>
          <p:cNvSpPr txBox="1"/>
          <p:nvPr/>
        </p:nvSpPr>
        <p:spPr>
          <a:xfrm>
            <a:off x="6652557" y="2829557"/>
            <a:ext cx="4805996" cy="1401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die </a:t>
            </a:r>
            <a:r>
              <a:rPr lang="en-US" sz="8000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Zitrone</a:t>
            </a:r>
            <a:endParaRPr lang="en-US" sz="80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59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Lemon Clip Art">
            <a:extLst>
              <a:ext uri="{FF2B5EF4-FFF2-40B4-BE49-F238E27FC236}">
                <a16:creationId xmlns:a16="http://schemas.microsoft.com/office/drawing/2014/main" id="{DAFBB22F-7C84-4E7F-8AB0-C4393BE6D0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6" r="1" b="1"/>
          <a:stretch/>
        </p:blipFill>
        <p:spPr bwMode="auto">
          <a:xfrm>
            <a:off x="1" y="770037"/>
            <a:ext cx="5298683" cy="6097438"/>
          </a:xfrm>
          <a:custGeom>
            <a:avLst/>
            <a:gdLst>
              <a:gd name="connsiteX0" fmla="*/ 2178155 w 5298683"/>
              <a:gd name="connsiteY0" fmla="*/ 0 h 6097438"/>
              <a:gd name="connsiteX1" fmla="*/ 5298683 w 5298683"/>
              <a:gd name="connsiteY1" fmla="*/ 3120527 h 6097438"/>
              <a:gd name="connsiteX2" fmla="*/ 3392805 w 5298683"/>
              <a:gd name="connsiteY2" fmla="*/ 5995828 h 6097438"/>
              <a:gd name="connsiteX3" fmla="*/ 3115184 w 5298683"/>
              <a:gd name="connsiteY3" fmla="*/ 6097438 h 6097438"/>
              <a:gd name="connsiteX4" fmla="*/ 1241127 w 5298683"/>
              <a:gd name="connsiteY4" fmla="*/ 6097438 h 6097438"/>
              <a:gd name="connsiteX5" fmla="*/ 963506 w 5298683"/>
              <a:gd name="connsiteY5" fmla="*/ 5995828 h 6097438"/>
              <a:gd name="connsiteX6" fmla="*/ 193210 w 5298683"/>
              <a:gd name="connsiteY6" fmla="*/ 5528477 h 6097438"/>
              <a:gd name="connsiteX7" fmla="*/ 0 w 5298683"/>
              <a:gd name="connsiteY7" fmla="*/ 5352876 h 6097438"/>
              <a:gd name="connsiteX8" fmla="*/ 0 w 5298683"/>
              <a:gd name="connsiteY8" fmla="*/ 888178 h 6097438"/>
              <a:gd name="connsiteX9" fmla="*/ 193210 w 5298683"/>
              <a:gd name="connsiteY9" fmla="*/ 712577 h 6097438"/>
              <a:gd name="connsiteX10" fmla="*/ 2178155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D42133FC-7DF6-4E38-8B25-8007140D02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337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wal 5">
            <a:extLst>
              <a:ext uri="{FF2B5EF4-FFF2-40B4-BE49-F238E27FC236}">
                <a16:creationId xmlns:a16="http://schemas.microsoft.com/office/drawing/2014/main" id="{C2D723F2-113D-48D4-9A16-84B23F978C2E}"/>
              </a:ext>
            </a:extLst>
          </p:cNvPr>
          <p:cNvSpPr/>
          <p:nvPr/>
        </p:nvSpPr>
        <p:spPr>
          <a:xfrm>
            <a:off x="1343488" y="2529257"/>
            <a:ext cx="2276475" cy="237995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8000" dirty="0">
                <a:solidFill>
                  <a:schemeClr val="accent1"/>
                </a:solidFill>
              </a:rPr>
              <a:t>der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57313AA-263A-4369-8DF2-DD0A69190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7200" b="1" dirty="0"/>
              <a:t>Jak zapamiętać rodzajniki?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AF80BB0-B302-49B3-935D-AF8AEBC45DDB}"/>
              </a:ext>
            </a:extLst>
          </p:cNvPr>
          <p:cNvSpPr txBox="1"/>
          <p:nvPr/>
        </p:nvSpPr>
        <p:spPr>
          <a:xfrm>
            <a:off x="5193435" y="2334827"/>
            <a:ext cx="26899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800" dirty="0">
                <a:solidFill>
                  <a:srgbClr val="C00000"/>
                </a:solidFill>
              </a:rPr>
              <a:t>die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4E14EFB-9272-43B4-B849-1A77C721C547}"/>
              </a:ext>
            </a:extLst>
          </p:cNvPr>
          <p:cNvSpPr txBox="1"/>
          <p:nvPr/>
        </p:nvSpPr>
        <p:spPr>
          <a:xfrm>
            <a:off x="8158577" y="3781377"/>
            <a:ext cx="26899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800" dirty="0" err="1">
                <a:solidFill>
                  <a:schemeClr val="accent6">
                    <a:lumMod val="50000"/>
                  </a:schemeClr>
                </a:solidFill>
              </a:rPr>
              <a:t>das</a:t>
            </a:r>
            <a:endParaRPr lang="pl-PL" sz="8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61472198-586D-4E4D-A497-7512D39958DA}"/>
              </a:ext>
            </a:extLst>
          </p:cNvPr>
          <p:cNvSpPr/>
          <p:nvPr/>
        </p:nvSpPr>
        <p:spPr>
          <a:xfrm>
            <a:off x="4957762" y="2024710"/>
            <a:ext cx="2276475" cy="237995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8000" dirty="0">
                <a:solidFill>
                  <a:srgbClr val="C00000"/>
                </a:solidFill>
              </a:rPr>
              <a:t>die</a:t>
            </a: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94B44E03-06BE-4AB4-B074-CE46BE8D1BDE}"/>
              </a:ext>
            </a:extLst>
          </p:cNvPr>
          <p:cNvSpPr/>
          <p:nvPr/>
        </p:nvSpPr>
        <p:spPr>
          <a:xfrm>
            <a:off x="7972376" y="3429000"/>
            <a:ext cx="2276475" cy="237995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8000" dirty="0" err="1">
                <a:solidFill>
                  <a:srgbClr val="00B050"/>
                </a:solidFill>
              </a:rPr>
              <a:t>das</a:t>
            </a:r>
            <a:endParaRPr lang="pl-PL" sz="8000" dirty="0">
              <a:solidFill>
                <a:srgbClr val="00B050"/>
              </a:solidFill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0D87E6BE-FA73-4EAB-A067-835A57D94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14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3DA4DD9-0AA2-4A8C-85CE-CF9046616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009650"/>
            <a:ext cx="1072515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C496137B-1BB7-4C07-9235-047B79849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7" y="2128838"/>
            <a:ext cx="1190625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407A9524-E734-4CA2-AFC7-00FFED63E5A9}"/>
              </a:ext>
            </a:extLst>
          </p:cNvPr>
          <p:cNvSpPr txBox="1"/>
          <p:nvPr/>
        </p:nvSpPr>
        <p:spPr>
          <a:xfrm>
            <a:off x="3698082" y="82718"/>
            <a:ext cx="47958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 err="1"/>
              <a:t>das</a:t>
            </a:r>
            <a:r>
              <a:rPr lang="pl-PL" sz="6000" dirty="0"/>
              <a:t> </a:t>
            </a:r>
            <a:r>
              <a:rPr lang="pl-PL" sz="6000" dirty="0" err="1"/>
              <a:t>Aquarium</a:t>
            </a:r>
            <a:endParaRPr lang="pl-PL" sz="60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033634F-7F81-4E51-B359-14D6AC4A4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427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3DA4DD9-0AA2-4A8C-85CE-CF9046616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009650"/>
            <a:ext cx="1072515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C496137B-1BB7-4C07-9235-047B79849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7" y="2128838"/>
            <a:ext cx="1190625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407A9524-E734-4CA2-AFC7-00FFED63E5A9}"/>
              </a:ext>
            </a:extLst>
          </p:cNvPr>
          <p:cNvSpPr txBox="1"/>
          <p:nvPr/>
        </p:nvSpPr>
        <p:spPr>
          <a:xfrm>
            <a:off x="3698082" y="82718"/>
            <a:ext cx="47958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 err="1"/>
              <a:t>das</a:t>
            </a:r>
            <a:r>
              <a:rPr lang="pl-PL" sz="6000" dirty="0"/>
              <a:t> </a:t>
            </a:r>
            <a:r>
              <a:rPr lang="pl-PL" sz="6000" dirty="0" err="1"/>
              <a:t>Aquarium</a:t>
            </a:r>
            <a:endParaRPr lang="pl-PL" sz="60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B88925F-3A6B-4017-BFFE-4F07D196C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2352675"/>
            <a:ext cx="3114675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769E8EF7-5E65-4945-BB8B-E5F216A852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17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3DA4DD9-0AA2-4A8C-85CE-CF9046616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009650"/>
            <a:ext cx="1072515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C496137B-1BB7-4C07-9235-047B79849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7" y="2128838"/>
            <a:ext cx="1190625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407A9524-E734-4CA2-AFC7-00FFED63E5A9}"/>
              </a:ext>
            </a:extLst>
          </p:cNvPr>
          <p:cNvSpPr txBox="1"/>
          <p:nvPr/>
        </p:nvSpPr>
        <p:spPr>
          <a:xfrm>
            <a:off x="3698082" y="82718"/>
            <a:ext cx="47958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 err="1"/>
              <a:t>das</a:t>
            </a:r>
            <a:r>
              <a:rPr lang="pl-PL" sz="6000" dirty="0"/>
              <a:t> </a:t>
            </a:r>
            <a:r>
              <a:rPr lang="pl-PL" sz="6000" dirty="0" err="1"/>
              <a:t>Aquarium</a:t>
            </a:r>
            <a:endParaRPr lang="pl-PL" sz="60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B88925F-3A6B-4017-BFFE-4F07D196C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2352675"/>
            <a:ext cx="3114675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DD4473C7-5261-4795-8293-C0DF2210E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6" y="3657600"/>
            <a:ext cx="1971675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E60397F0-944A-4724-88F3-D00F25F831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2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3DA4DD9-0AA2-4A8C-85CE-CF9046616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009650"/>
            <a:ext cx="1072515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C496137B-1BB7-4C07-9235-047B79849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7" y="2128838"/>
            <a:ext cx="1190625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407A9524-E734-4CA2-AFC7-00FFED63E5A9}"/>
              </a:ext>
            </a:extLst>
          </p:cNvPr>
          <p:cNvSpPr txBox="1"/>
          <p:nvPr/>
        </p:nvSpPr>
        <p:spPr>
          <a:xfrm>
            <a:off x="3698082" y="82718"/>
            <a:ext cx="47958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 err="1"/>
              <a:t>das</a:t>
            </a:r>
            <a:r>
              <a:rPr lang="pl-PL" sz="6000" dirty="0"/>
              <a:t> </a:t>
            </a:r>
            <a:r>
              <a:rPr lang="pl-PL" sz="6000" dirty="0" err="1"/>
              <a:t>Aquarium</a:t>
            </a:r>
            <a:endParaRPr lang="pl-PL" sz="60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B88925F-3A6B-4017-BFFE-4F07D196C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2352675"/>
            <a:ext cx="3114675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DD4473C7-5261-4795-8293-C0DF2210E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6" y="3657600"/>
            <a:ext cx="1971675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6EA4C824-BDD9-4015-AC22-995979E0F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643" y="2034839"/>
            <a:ext cx="3183732" cy="11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4827A4DE-A1C6-4BAE-A1B5-8AB717BF33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89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3DA4DD9-0AA2-4A8C-85CE-CF9046616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009650"/>
            <a:ext cx="1072515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C496137B-1BB7-4C07-9235-047B79849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7" y="2128838"/>
            <a:ext cx="1190625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407A9524-E734-4CA2-AFC7-00FFED63E5A9}"/>
              </a:ext>
            </a:extLst>
          </p:cNvPr>
          <p:cNvSpPr txBox="1"/>
          <p:nvPr/>
        </p:nvSpPr>
        <p:spPr>
          <a:xfrm>
            <a:off x="3698082" y="82718"/>
            <a:ext cx="47958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 err="1"/>
              <a:t>das</a:t>
            </a:r>
            <a:r>
              <a:rPr lang="pl-PL" sz="6000" dirty="0"/>
              <a:t> </a:t>
            </a:r>
            <a:r>
              <a:rPr lang="pl-PL" sz="6000" dirty="0" err="1"/>
              <a:t>Aquarium</a:t>
            </a:r>
            <a:endParaRPr lang="pl-PL" sz="60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B88925F-3A6B-4017-BFFE-4F07D196C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2352675"/>
            <a:ext cx="3114675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DD4473C7-5261-4795-8293-C0DF2210E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6" y="3657600"/>
            <a:ext cx="1971675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6EA4C824-BDD9-4015-AC22-995979E0F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643" y="2034839"/>
            <a:ext cx="3183732" cy="11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1976D63B-2A32-4CBC-BB7D-986807306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2" y="3724275"/>
            <a:ext cx="201930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6512A021-078F-439B-AB0A-35934DCF7A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45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3DA4DD9-0AA2-4A8C-85CE-CF9046616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009650"/>
            <a:ext cx="1072515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C496137B-1BB7-4C07-9235-047B79849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7" y="2128838"/>
            <a:ext cx="1190625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407A9524-E734-4CA2-AFC7-00FFED63E5A9}"/>
              </a:ext>
            </a:extLst>
          </p:cNvPr>
          <p:cNvSpPr txBox="1"/>
          <p:nvPr/>
        </p:nvSpPr>
        <p:spPr>
          <a:xfrm>
            <a:off x="3698082" y="82718"/>
            <a:ext cx="47958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 err="1"/>
              <a:t>das</a:t>
            </a:r>
            <a:r>
              <a:rPr lang="pl-PL" sz="6000" dirty="0"/>
              <a:t> </a:t>
            </a:r>
            <a:r>
              <a:rPr lang="pl-PL" sz="6000" dirty="0" err="1"/>
              <a:t>Aquarium</a:t>
            </a:r>
            <a:endParaRPr lang="pl-PL" sz="60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B88925F-3A6B-4017-BFFE-4F07D196C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2352675"/>
            <a:ext cx="3114675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DD4473C7-5261-4795-8293-C0DF2210E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6" y="3657600"/>
            <a:ext cx="1971675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6EA4C824-BDD9-4015-AC22-995979E0F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643" y="2034839"/>
            <a:ext cx="3183732" cy="11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E37D8BA3-C800-4AD5-BEA6-3B675B82D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008" y="1828800"/>
            <a:ext cx="15621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1976D63B-2A32-4CBC-BB7D-986807306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2" y="3724275"/>
            <a:ext cx="201930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03D3538-84E5-4009-8EF3-EEA70FD2AE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593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2" name="Picture 8" descr="http://www.clker.com/cliparts/5/1/5/f/1195422187549863966johnny_automatic_boy.svg.hi.png">
            <a:extLst>
              <a:ext uri="{FF2B5EF4-FFF2-40B4-BE49-F238E27FC236}">
                <a16:creationId xmlns:a16="http://schemas.microsoft.com/office/drawing/2014/main" id="{27230FA7-621B-49AC-A597-1E5BCE381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9166" y="2700431"/>
            <a:ext cx="483068" cy="131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www.clker.com/cliparts/5/1/5/f/1195422187549863966johnny_automatic_boy.svg.hi.png">
            <a:extLst>
              <a:ext uri="{FF2B5EF4-FFF2-40B4-BE49-F238E27FC236}">
                <a16:creationId xmlns:a16="http://schemas.microsoft.com/office/drawing/2014/main" id="{937CEB63-EAF1-4C9A-97BF-B156675AF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00431"/>
            <a:ext cx="490355" cy="1339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clker.com/cliparts/5/1/5/f/1195422187549863966johnny_automatic_boy.svg.hi.png">
            <a:extLst>
              <a:ext uri="{FF2B5EF4-FFF2-40B4-BE49-F238E27FC236}">
                <a16:creationId xmlns:a16="http://schemas.microsoft.com/office/drawing/2014/main" id="{3971DFC5-35F0-45EF-BD38-985624217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13580" y="2649984"/>
            <a:ext cx="461978" cy="126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a 2" descr="Kiosk">
            <a:extLst>
              <a:ext uri="{FF2B5EF4-FFF2-40B4-BE49-F238E27FC236}">
                <a16:creationId xmlns:a16="http://schemas.microsoft.com/office/drawing/2014/main" id="{6353D125-42A4-4DE0-8BB0-AFCE8B548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7746" y="1399407"/>
            <a:ext cx="3067050" cy="3067050"/>
          </a:xfrm>
          <a:prstGeom prst="rect">
            <a:avLst/>
          </a:prstGeom>
        </p:spPr>
      </p:pic>
      <p:pic>
        <p:nvPicPr>
          <p:cNvPr id="4" name="Grafika 3" descr="Kiosk">
            <a:extLst>
              <a:ext uri="{FF2B5EF4-FFF2-40B4-BE49-F238E27FC236}">
                <a16:creationId xmlns:a16="http://schemas.microsoft.com/office/drawing/2014/main" id="{08DB0E3F-AF94-4ABE-B54F-D5B4CDA1E0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19600" y="1400175"/>
            <a:ext cx="3067050" cy="3067050"/>
          </a:xfrm>
          <a:prstGeom prst="rect">
            <a:avLst/>
          </a:prstGeom>
        </p:spPr>
      </p:pic>
      <p:pic>
        <p:nvPicPr>
          <p:cNvPr id="5" name="Grafika 4" descr="Kiosk">
            <a:extLst>
              <a:ext uri="{FF2B5EF4-FFF2-40B4-BE49-F238E27FC236}">
                <a16:creationId xmlns:a16="http://schemas.microsoft.com/office/drawing/2014/main" id="{E8C216D3-1249-4E0B-A16E-F55CFAF08B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15352" y="1400175"/>
            <a:ext cx="3067050" cy="306705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0BEB20D5-25E4-4913-A683-400E735C0527}"/>
              </a:ext>
            </a:extLst>
          </p:cNvPr>
          <p:cNvSpPr txBox="1"/>
          <p:nvPr/>
        </p:nvSpPr>
        <p:spPr>
          <a:xfrm>
            <a:off x="2246698" y="257521"/>
            <a:ext cx="7412854" cy="126188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4800" dirty="0"/>
              <a:t>Sytuacyjne zapamiętywanie</a:t>
            </a:r>
          </a:p>
          <a:p>
            <a:pPr algn="ctr"/>
            <a:r>
              <a:rPr lang="pl-PL" sz="2800" dirty="0">
                <a:solidFill>
                  <a:schemeClr val="accent2">
                    <a:lumMod val="50000"/>
                  </a:schemeClr>
                </a:solidFill>
              </a:rPr>
              <a:t>wszystkie zmysły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D2F713A-02BB-4292-8780-AA40556A9D81}"/>
              </a:ext>
            </a:extLst>
          </p:cNvPr>
          <p:cNvSpPr txBox="1"/>
          <p:nvPr/>
        </p:nvSpPr>
        <p:spPr>
          <a:xfrm>
            <a:off x="1606858" y="4208016"/>
            <a:ext cx="9854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>
                <a:solidFill>
                  <a:schemeClr val="accent1">
                    <a:lumMod val="50000"/>
                  </a:schemeClr>
                </a:solidFill>
              </a:rPr>
              <a:t>der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C61386D-5D8B-4E98-8074-02BAD9C4ABE2}"/>
              </a:ext>
            </a:extLst>
          </p:cNvPr>
          <p:cNvSpPr txBox="1"/>
          <p:nvPr/>
        </p:nvSpPr>
        <p:spPr>
          <a:xfrm>
            <a:off x="5460414" y="4488630"/>
            <a:ext cx="9854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>
                <a:solidFill>
                  <a:srgbClr val="C00000"/>
                </a:solidFill>
              </a:rPr>
              <a:t>die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03D66DE-5B86-48EF-A2F9-5DAC09C82201}"/>
              </a:ext>
            </a:extLst>
          </p:cNvPr>
          <p:cNvSpPr txBox="1"/>
          <p:nvPr/>
        </p:nvSpPr>
        <p:spPr>
          <a:xfrm>
            <a:off x="9705420" y="4208016"/>
            <a:ext cx="9854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 err="1">
                <a:solidFill>
                  <a:srgbClr val="00B050"/>
                </a:solidFill>
              </a:rPr>
              <a:t>das</a:t>
            </a:r>
            <a:endParaRPr lang="pl-PL" sz="4400" dirty="0">
              <a:solidFill>
                <a:srgbClr val="00B050"/>
              </a:solidFill>
            </a:endParaRPr>
          </a:p>
        </p:txBody>
      </p:sp>
      <p:pic>
        <p:nvPicPr>
          <p:cNvPr id="11266" name="Picture 2" descr="http://www.clker.com/cliparts/4/4/6/a/1195422200939964173johnny_automatic_girl_and_boy.svg.hi.png">
            <a:extLst>
              <a:ext uri="{FF2B5EF4-FFF2-40B4-BE49-F238E27FC236}">
                <a16:creationId xmlns:a16="http://schemas.microsoft.com/office/drawing/2014/main" id="{9F2C831A-72F1-4AFE-8DA0-B22B55200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376" y="2737650"/>
            <a:ext cx="1489609" cy="180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://www.clker.com/cliparts/5/1/5/f/1195422187549863966johnny_automatic_boy.svg.hi.png">
            <a:extLst>
              <a:ext uri="{FF2B5EF4-FFF2-40B4-BE49-F238E27FC236}">
                <a16:creationId xmlns:a16="http://schemas.microsoft.com/office/drawing/2014/main" id="{1D59A690-0B04-4908-B6FB-BD809A398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27424" y="2815948"/>
            <a:ext cx="645997" cy="176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http://www.clker.com/cliparts/5/1/5/f/1195422187549863966johnny_automatic_boy.svg.hi.png">
            <a:extLst>
              <a:ext uri="{FF2B5EF4-FFF2-40B4-BE49-F238E27FC236}">
                <a16:creationId xmlns:a16="http://schemas.microsoft.com/office/drawing/2014/main" id="{9194138E-1B10-469F-8AB5-A1F801425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908" y="2772963"/>
            <a:ext cx="614943" cy="167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ABCB96E8-89CA-4AD1-8D39-E34AE22398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5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D148BCF9-C3B8-47ED-844F-D88382AEA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594985F7-27ED-4C06-A391-65CB2F2FAADC}"/>
              </a:ext>
            </a:extLst>
          </p:cNvPr>
          <p:cNvSpPr txBox="1"/>
          <p:nvPr/>
        </p:nvSpPr>
        <p:spPr>
          <a:xfrm>
            <a:off x="2246698" y="257521"/>
            <a:ext cx="7412854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4800" dirty="0"/>
              <a:t>Kojarzenie z osobami</a:t>
            </a:r>
            <a:r>
              <a:rPr lang="pl-PL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61AEFF8E-A4E1-4412-902A-EE7741A49044}"/>
              </a:ext>
            </a:extLst>
          </p:cNvPr>
          <p:cNvSpPr/>
          <p:nvPr/>
        </p:nvSpPr>
        <p:spPr>
          <a:xfrm>
            <a:off x="852256" y="2068497"/>
            <a:ext cx="5424257" cy="1127464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400" dirty="0"/>
              <a:t>die </a:t>
            </a:r>
            <a:r>
              <a:rPr lang="pl-PL" sz="4400" dirty="0" err="1">
                <a:solidFill>
                  <a:srgbClr val="7030A0"/>
                </a:solidFill>
              </a:rPr>
              <a:t>e</a:t>
            </a:r>
            <a:r>
              <a:rPr lang="pl-PL" sz="4400" dirty="0" err="1"/>
              <a:t>nergische</a:t>
            </a:r>
            <a:r>
              <a:rPr lang="pl-PL" sz="4400" dirty="0"/>
              <a:t> </a:t>
            </a:r>
            <a:r>
              <a:rPr lang="pl-PL" sz="4400" dirty="0" err="1">
                <a:solidFill>
                  <a:srgbClr val="7030A0"/>
                </a:solidFill>
              </a:rPr>
              <a:t>E</a:t>
            </a:r>
            <a:r>
              <a:rPr lang="pl-PL" sz="4400" dirty="0" err="1">
                <a:solidFill>
                  <a:schemeClr val="tx1"/>
                </a:solidFill>
              </a:rPr>
              <a:t>v</a:t>
            </a:r>
            <a:r>
              <a:rPr lang="pl-PL" sz="4400" dirty="0" err="1"/>
              <a:t>a</a:t>
            </a:r>
            <a:endParaRPr lang="pl-PL" sz="4400" dirty="0"/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6FE6398F-D9C1-4595-AB9D-C02653AFB2FB}"/>
              </a:ext>
            </a:extLst>
          </p:cNvPr>
          <p:cNvSpPr/>
          <p:nvPr/>
        </p:nvSpPr>
        <p:spPr>
          <a:xfrm>
            <a:off x="1714870" y="4262761"/>
            <a:ext cx="5424257" cy="112746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400" dirty="0"/>
              <a:t>der </a:t>
            </a:r>
            <a:r>
              <a:rPr lang="pl-PL" sz="4400" dirty="0" err="1">
                <a:solidFill>
                  <a:srgbClr val="7030A0"/>
                </a:solidFill>
              </a:rPr>
              <a:t>d</a:t>
            </a:r>
            <a:r>
              <a:rPr lang="pl-PL" sz="4400" dirty="0" err="1">
                <a:solidFill>
                  <a:schemeClr val="tx1"/>
                </a:solidFill>
              </a:rPr>
              <a:t>icke</a:t>
            </a:r>
            <a:r>
              <a:rPr lang="pl-PL" sz="4400" dirty="0"/>
              <a:t> </a:t>
            </a:r>
            <a:r>
              <a:rPr lang="pl-PL" sz="4400" dirty="0">
                <a:solidFill>
                  <a:srgbClr val="7030A0"/>
                </a:solidFill>
              </a:rPr>
              <a:t>D</a:t>
            </a:r>
            <a:r>
              <a:rPr lang="pl-PL" sz="4400" dirty="0">
                <a:solidFill>
                  <a:schemeClr val="tx1"/>
                </a:solidFill>
              </a:rPr>
              <a:t>aniel</a:t>
            </a:r>
          </a:p>
        </p:txBody>
      </p:sp>
      <p:pic>
        <p:nvPicPr>
          <p:cNvPr id="16386" name="Picture 2" descr="http://www.clker.com/cliparts/B/c/s/p/m/G/overweight-kid-hi.png">
            <a:extLst>
              <a:ext uri="{FF2B5EF4-FFF2-40B4-BE49-F238E27FC236}">
                <a16:creationId xmlns:a16="http://schemas.microsoft.com/office/drawing/2014/main" id="{7FC38306-B5AF-43BD-812E-F862E5CFB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190" y="3009530"/>
            <a:ext cx="1498245" cy="346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www.clker.com/cliparts/Y/u/q/r/g/F/woman-jogging-hi.png">
            <a:extLst>
              <a:ext uri="{FF2B5EF4-FFF2-40B4-BE49-F238E27FC236}">
                <a16:creationId xmlns:a16="http://schemas.microsoft.com/office/drawing/2014/main" id="{206654B2-40E8-451C-995C-4B96D783B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614" y="1183824"/>
            <a:ext cx="2424823" cy="298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125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1A2ED1-8D9A-4B07-BAAD-7EE4892B0680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l-PL" dirty="0"/>
              <a:t>Ich </a:t>
            </a:r>
            <a:r>
              <a:rPr lang="pl-PL" dirty="0" err="1"/>
              <a:t>nehme</a:t>
            </a:r>
            <a:r>
              <a:rPr lang="pl-PL" dirty="0"/>
              <a:t> …mit.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E49C841-7B7F-4FEC-AF36-1F0E24071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  <p:pic>
        <p:nvPicPr>
          <p:cNvPr id="18434" name="Picture 2" descr="http://www.clker.com/cliparts/c/9/2/4/1223614173156458521jabela_Classroom_seat_layouts_5.svg.hi.png">
            <a:extLst>
              <a:ext uri="{FF2B5EF4-FFF2-40B4-BE49-F238E27FC236}">
                <a16:creationId xmlns:a16="http://schemas.microsoft.com/office/drawing/2014/main" id="{80E7F005-6B7F-47D6-BB1F-9D000CBB1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4" y="2139854"/>
            <a:ext cx="4829175" cy="389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704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C029559-D669-476A-B427-BD5F57712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b="1" dirty="0" err="1">
                <a:solidFill>
                  <a:srgbClr val="FFFFFF"/>
                </a:solidFill>
              </a:rPr>
              <a:t>Skojarzenia</a:t>
            </a:r>
            <a:r>
              <a:rPr lang="en-US" sz="5400" b="1" dirty="0">
                <a:solidFill>
                  <a:srgbClr val="FFFFFF"/>
                </a:solidFill>
              </a:rPr>
              <a:t> </a:t>
            </a:r>
          </a:p>
        </p:txBody>
      </p:sp>
      <p:cxnSp>
        <p:nvCxnSpPr>
          <p:cNvPr id="18" name="Straight Connector 1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a 3" descr="Głowa z kołami zębatymi">
            <a:extLst>
              <a:ext uri="{FF2B5EF4-FFF2-40B4-BE49-F238E27FC236}">
                <a16:creationId xmlns:a16="http://schemas.microsoft.com/office/drawing/2014/main" id="{5D32C54D-9CFC-4251-A124-F6ED3960C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0707" y="2426818"/>
            <a:ext cx="3997637" cy="3997637"/>
          </a:xfrm>
          <a:prstGeom prst="rect">
            <a:avLst/>
          </a:prstGeom>
        </p:spPr>
      </p:pic>
      <p:cxnSp>
        <p:nvCxnSpPr>
          <p:cNvPr id="19" name="Straight Connector 14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a 5" descr="Puzzle">
            <a:extLst>
              <a:ext uri="{FF2B5EF4-FFF2-40B4-BE49-F238E27FC236}">
                <a16:creationId xmlns:a16="http://schemas.microsoft.com/office/drawing/2014/main" id="{06B49566-45B6-44CB-AC82-4059012243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74213" y="2426818"/>
            <a:ext cx="3997637" cy="3997637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60484B3C-694B-40FF-B7CB-6BD72E7444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2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145274D9-8968-4DC8-B41F-48EF3E69F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496" y="390683"/>
            <a:ext cx="10415763" cy="618766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358BCAC6-8331-4DFA-9E4A-90CDB3456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765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wal 1">
            <a:extLst>
              <a:ext uri="{FF2B5EF4-FFF2-40B4-BE49-F238E27FC236}">
                <a16:creationId xmlns:a16="http://schemas.microsoft.com/office/drawing/2014/main" id="{0CD217FA-3190-47EF-AEAA-6F1B943D6B62}"/>
              </a:ext>
            </a:extLst>
          </p:cNvPr>
          <p:cNvSpPr/>
          <p:nvPr/>
        </p:nvSpPr>
        <p:spPr>
          <a:xfrm>
            <a:off x="5193437" y="1762218"/>
            <a:ext cx="4758431" cy="24857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 u="sng" dirty="0" err="1"/>
              <a:t>verheiratet</a:t>
            </a:r>
            <a:endParaRPr lang="pl-PL" sz="44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1D390F95-F534-4596-8D4D-3DBB2963FFD3}"/>
              </a:ext>
            </a:extLst>
          </p:cNvPr>
          <p:cNvSpPr/>
          <p:nvPr/>
        </p:nvSpPr>
        <p:spPr>
          <a:xfrm>
            <a:off x="3036164" y="639193"/>
            <a:ext cx="2405848" cy="136716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dirty="0"/>
              <a:t>Ferrari</a:t>
            </a:r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3709FE20-D59A-4884-BAE2-51B6134F5B4B}"/>
              </a:ext>
            </a:extLst>
          </p:cNvPr>
          <p:cNvSpPr/>
          <p:nvPr/>
        </p:nvSpPr>
        <p:spPr>
          <a:xfrm>
            <a:off x="1083077" y="2152835"/>
            <a:ext cx="2405847" cy="1367161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5400" dirty="0"/>
              <a:t>Hi</a:t>
            </a:r>
          </a:p>
        </p:txBody>
      </p:sp>
      <p:sp>
        <p:nvSpPr>
          <p:cNvPr id="5" name="Owal 4">
            <a:extLst>
              <a:ext uri="{FF2B5EF4-FFF2-40B4-BE49-F238E27FC236}">
                <a16:creationId xmlns:a16="http://schemas.microsoft.com/office/drawing/2014/main" id="{8178CF51-63FB-46AE-9C4E-7A6947EC8E14}"/>
              </a:ext>
            </a:extLst>
          </p:cNvPr>
          <p:cNvSpPr/>
          <p:nvPr/>
        </p:nvSpPr>
        <p:spPr>
          <a:xfrm>
            <a:off x="1879847" y="4003828"/>
            <a:ext cx="2492104" cy="134940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5400" dirty="0" err="1"/>
              <a:t>Ratte</a:t>
            </a:r>
            <a:endParaRPr lang="pl-PL" sz="5400" dirty="0"/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F90F9B3D-D49F-4014-913B-B63CDD94452D}"/>
              </a:ext>
            </a:extLst>
          </p:cNvPr>
          <p:cNvSpPr/>
          <p:nvPr/>
        </p:nvSpPr>
        <p:spPr>
          <a:xfrm>
            <a:off x="4818355" y="4878279"/>
            <a:ext cx="2555290" cy="169119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5400" dirty="0" err="1"/>
              <a:t>ratet</a:t>
            </a:r>
            <a:endParaRPr lang="pl-PL" sz="5400" dirty="0"/>
          </a:p>
        </p:txBody>
      </p:sp>
      <p:pic>
        <p:nvPicPr>
          <p:cNvPr id="9" name="Grafika 8" descr="Strzałka: prosta">
            <a:extLst>
              <a:ext uri="{FF2B5EF4-FFF2-40B4-BE49-F238E27FC236}">
                <a16:creationId xmlns:a16="http://schemas.microsoft.com/office/drawing/2014/main" id="{55909947-00FA-49D4-989E-78FF5D7C27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134893">
            <a:off x="5504185" y="1255423"/>
            <a:ext cx="914400" cy="914400"/>
          </a:xfrm>
          <a:prstGeom prst="rect">
            <a:avLst/>
          </a:prstGeom>
        </p:spPr>
      </p:pic>
      <p:pic>
        <p:nvPicPr>
          <p:cNvPr id="10" name="Grafika 9" descr="Strzałka: prosta">
            <a:extLst>
              <a:ext uri="{FF2B5EF4-FFF2-40B4-BE49-F238E27FC236}">
                <a16:creationId xmlns:a16="http://schemas.microsoft.com/office/drawing/2014/main" id="{F3CCD6AC-C882-4903-8BE0-74B5E93BC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509503">
            <a:off x="2059090" y="1211802"/>
            <a:ext cx="914400" cy="914400"/>
          </a:xfrm>
          <a:prstGeom prst="rect">
            <a:avLst/>
          </a:prstGeom>
        </p:spPr>
      </p:pic>
      <p:pic>
        <p:nvPicPr>
          <p:cNvPr id="11" name="Grafika 10" descr="Strzałka: prosta">
            <a:extLst>
              <a:ext uri="{FF2B5EF4-FFF2-40B4-BE49-F238E27FC236}">
                <a16:creationId xmlns:a16="http://schemas.microsoft.com/office/drawing/2014/main" id="{582281FE-7A27-4ECA-BFDD-E96111CF5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274224">
            <a:off x="1985009" y="3304713"/>
            <a:ext cx="914400" cy="914400"/>
          </a:xfrm>
          <a:prstGeom prst="rect">
            <a:avLst/>
          </a:prstGeom>
        </p:spPr>
      </p:pic>
      <p:pic>
        <p:nvPicPr>
          <p:cNvPr id="12" name="Grafika 11" descr="Strzałka: prosta">
            <a:extLst>
              <a:ext uri="{FF2B5EF4-FFF2-40B4-BE49-F238E27FC236}">
                <a16:creationId xmlns:a16="http://schemas.microsoft.com/office/drawing/2014/main" id="{5C550416-2661-4C9E-B703-F363B4563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1660627">
            <a:off x="4054876" y="4745976"/>
            <a:ext cx="914400" cy="914400"/>
          </a:xfrm>
          <a:prstGeom prst="rect">
            <a:avLst/>
          </a:prstGeom>
        </p:spPr>
      </p:pic>
      <p:pic>
        <p:nvPicPr>
          <p:cNvPr id="6146" name="Picture 2" descr="http://www.clker.com/cliparts/5/f/e/c/11954240221643041966Machovka_Gun.svg.hi.png">
            <a:extLst>
              <a:ext uri="{FF2B5EF4-FFF2-40B4-BE49-F238E27FC236}">
                <a16:creationId xmlns:a16="http://schemas.microsoft.com/office/drawing/2014/main" id="{8CEFC535-9AF9-49E9-A207-F1B787383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016" y="4746326"/>
            <a:ext cx="2242860" cy="1491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clker.com/cliparts/e/d/c/b/11949854831733825502topo_architetto_francesc_01.svg.hi.png">
            <a:extLst>
              <a:ext uri="{FF2B5EF4-FFF2-40B4-BE49-F238E27FC236}">
                <a16:creationId xmlns:a16="http://schemas.microsoft.com/office/drawing/2014/main" id="{DC046DF1-F596-43A2-B0E6-8F384616E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31" y="4414102"/>
            <a:ext cx="1974859" cy="142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clker.com/cliparts/7/3/c/1/13058340101743275858friends.svg.hi.png">
            <a:extLst>
              <a:ext uri="{FF2B5EF4-FFF2-40B4-BE49-F238E27FC236}">
                <a16:creationId xmlns:a16="http://schemas.microsoft.com/office/drawing/2014/main" id="{EDEE0774-AC9B-4F17-82FB-F7F6CA922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23" y="2151802"/>
            <a:ext cx="1851363" cy="153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www.clker.com/cliparts/S/8/R/3/4/g/ferrari-enzo-hi.png">
            <a:extLst>
              <a:ext uri="{FF2B5EF4-FFF2-40B4-BE49-F238E27FC236}">
                <a16:creationId xmlns:a16="http://schemas.microsoft.com/office/drawing/2014/main" id="{0401CE1E-5EB7-4541-8BE6-BC7061790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291" y="86375"/>
            <a:ext cx="1779570" cy="1177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E0745DA9-E34D-41B9-BB83-3A76FD6DA92C}"/>
              </a:ext>
            </a:extLst>
          </p:cNvPr>
          <p:cNvSpPr txBox="1"/>
          <p:nvPr/>
        </p:nvSpPr>
        <p:spPr>
          <a:xfrm>
            <a:off x="8763419" y="639193"/>
            <a:ext cx="27509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pl-PL" sz="4400" dirty="0"/>
              <a:t>obraz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9BAE2DC5-6ED2-44C8-A0C2-F9472B97F75F}"/>
              </a:ext>
            </a:extLst>
          </p:cNvPr>
          <p:cNvSpPr txBox="1"/>
          <p:nvPr/>
        </p:nvSpPr>
        <p:spPr>
          <a:xfrm>
            <a:off x="9048984" y="1408634"/>
            <a:ext cx="27509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pl-PL" sz="4400" dirty="0" err="1"/>
              <a:t>dzwięk</a:t>
            </a:r>
            <a:endParaRPr lang="pl-PL" sz="4400" dirty="0"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F590179D-9A3E-4FAE-AB2C-B1FB4179CD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912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42" name="Picture 2" descr="http://www.clker.com/cliparts/8/9/9/d/11949855741697952186small_house_01.svg.hi.png">
            <a:extLst>
              <a:ext uri="{FF2B5EF4-FFF2-40B4-BE49-F238E27FC236}">
                <a16:creationId xmlns:a16="http://schemas.microsoft.com/office/drawing/2014/main" id="{BBA75E30-F067-433F-8032-6492497FC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292" y="1176793"/>
            <a:ext cx="4410323" cy="454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221E192E-0839-4AB8-9222-8D0E31846F23}"/>
              </a:ext>
            </a:extLst>
          </p:cNvPr>
          <p:cNvSpPr txBox="1"/>
          <p:nvPr/>
        </p:nvSpPr>
        <p:spPr>
          <a:xfrm>
            <a:off x="6991350" y="514351"/>
            <a:ext cx="172402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0" dirty="0">
                <a:solidFill>
                  <a:srgbClr val="0070C0"/>
                </a:solidFill>
              </a:rPr>
              <a:t>K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28F1F28-5EAB-4A98-AD2A-F5163EDFA9E7}"/>
              </a:ext>
            </a:extLst>
          </p:cNvPr>
          <p:cNvSpPr txBox="1"/>
          <p:nvPr/>
        </p:nvSpPr>
        <p:spPr>
          <a:xfrm>
            <a:off x="9694586" y="85725"/>
            <a:ext cx="2286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/>
              <a:t>Rebus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78403F76-9830-43A4-AB4B-A85F24AFD6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647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42" name="Picture 2" descr="http://www.clker.com/cliparts/8/9/9/d/11949855741697952186small_house_01.svg.hi.png">
            <a:extLst>
              <a:ext uri="{FF2B5EF4-FFF2-40B4-BE49-F238E27FC236}">
                <a16:creationId xmlns:a16="http://schemas.microsoft.com/office/drawing/2014/main" id="{BBA75E30-F067-433F-8032-6492497FC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292" y="1176793"/>
            <a:ext cx="4410323" cy="454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221E192E-0839-4AB8-9222-8D0E31846F23}"/>
              </a:ext>
            </a:extLst>
          </p:cNvPr>
          <p:cNvSpPr txBox="1"/>
          <p:nvPr/>
        </p:nvSpPr>
        <p:spPr>
          <a:xfrm>
            <a:off x="6991350" y="514351"/>
            <a:ext cx="172402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0" dirty="0">
                <a:solidFill>
                  <a:srgbClr val="0070C0"/>
                </a:solidFill>
              </a:rPr>
              <a:t>K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28F1F28-5EAB-4A98-AD2A-F5163EDFA9E7}"/>
              </a:ext>
            </a:extLst>
          </p:cNvPr>
          <p:cNvSpPr txBox="1"/>
          <p:nvPr/>
        </p:nvSpPr>
        <p:spPr>
          <a:xfrm>
            <a:off x="9694586" y="85725"/>
            <a:ext cx="2286083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6000" dirty="0"/>
              <a:t>Rebus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0CDF1D5-34EA-4B0C-9107-FDFFEA090E94}"/>
              </a:ext>
            </a:extLst>
          </p:cNvPr>
          <p:cNvSpPr txBox="1"/>
          <p:nvPr/>
        </p:nvSpPr>
        <p:spPr>
          <a:xfrm>
            <a:off x="3457575" y="5467171"/>
            <a:ext cx="64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dirty="0"/>
              <a:t>ein </a:t>
            </a:r>
            <a:r>
              <a:rPr lang="pl-PL" sz="7200" dirty="0" err="1"/>
              <a:t>Kaufhaus</a:t>
            </a:r>
            <a:endParaRPr lang="pl-PL" sz="7200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376213BE-BEFA-481A-BEAD-3E5EC13D0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78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338" name="Picture 2" descr="http://www.clker.com/cliparts/b/b/c/0/119714966515669925nlyl_notebook.svg.hi.png">
            <a:extLst>
              <a:ext uri="{FF2B5EF4-FFF2-40B4-BE49-F238E27FC236}">
                <a16:creationId xmlns:a16="http://schemas.microsoft.com/office/drawing/2014/main" id="{5CBE146D-D6AE-4FD5-A821-24E4C03C3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714" y="1176793"/>
            <a:ext cx="3729479" cy="454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CB991C37-CA4F-438A-A867-6AB4A0CB4B42}"/>
              </a:ext>
            </a:extLst>
          </p:cNvPr>
          <p:cNvSpPr txBox="1"/>
          <p:nvPr/>
        </p:nvSpPr>
        <p:spPr>
          <a:xfrm>
            <a:off x="8127614" y="2320493"/>
            <a:ext cx="3626422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7200" dirty="0" err="1"/>
              <a:t>das</a:t>
            </a:r>
            <a:r>
              <a:rPr lang="pl-PL" sz="7200" dirty="0"/>
              <a:t> </a:t>
            </a:r>
            <a:r>
              <a:rPr lang="pl-PL" sz="7200" dirty="0" err="1"/>
              <a:t>Heft</a:t>
            </a:r>
            <a:endParaRPr lang="pl-PL" sz="72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AFA61C0-8931-4A45-A5D9-321C04BF48C4}"/>
              </a:ext>
            </a:extLst>
          </p:cNvPr>
          <p:cNvSpPr txBox="1"/>
          <p:nvPr/>
        </p:nvSpPr>
        <p:spPr>
          <a:xfrm>
            <a:off x="502292" y="323346"/>
            <a:ext cx="3395006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6000" dirty="0" err="1"/>
              <a:t>heftować</a:t>
            </a:r>
            <a:endParaRPr lang="pl-PL" sz="60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347A7EC-0D03-448C-81D0-515C2519B2A4}"/>
              </a:ext>
            </a:extLst>
          </p:cNvPr>
          <p:cNvSpPr txBox="1"/>
          <p:nvPr/>
        </p:nvSpPr>
        <p:spPr>
          <a:xfrm>
            <a:off x="502290" y="5378057"/>
            <a:ext cx="4158487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6000" dirty="0" err="1"/>
              <a:t>heftnąć</a:t>
            </a:r>
            <a:r>
              <a:rPr lang="pl-PL" sz="6000" dirty="0"/>
              <a:t> coś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A4104D8-9EDF-4D23-BB1C-A8318E81E90F}"/>
              </a:ext>
            </a:extLst>
          </p:cNvPr>
          <p:cNvSpPr txBox="1"/>
          <p:nvPr/>
        </p:nvSpPr>
        <p:spPr>
          <a:xfrm>
            <a:off x="8392114" y="4177728"/>
            <a:ext cx="2873228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7200" dirty="0" err="1"/>
              <a:t>heften</a:t>
            </a:r>
            <a:endParaRPr lang="pl-PL" sz="72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ED9199F-C33E-4E84-AD46-8736765D3748}"/>
              </a:ext>
            </a:extLst>
          </p:cNvPr>
          <p:cNvSpPr txBox="1"/>
          <p:nvPr/>
        </p:nvSpPr>
        <p:spPr>
          <a:xfrm>
            <a:off x="6096000" y="77125"/>
            <a:ext cx="5338439" cy="76944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l-PL" sz="4400" dirty="0"/>
              <a:t>Szukanie podobieństw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C4F6013D-CB13-4EB0-A4A7-3EB2B0E27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63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AECC53E8-51F2-4434-B320-1C1B722EB3AD}"/>
              </a:ext>
            </a:extLst>
          </p:cNvPr>
          <p:cNvSpPr txBox="1"/>
          <p:nvPr/>
        </p:nvSpPr>
        <p:spPr>
          <a:xfrm>
            <a:off x="2807563" y="410222"/>
            <a:ext cx="360276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8000" dirty="0"/>
              <a:t>haben</a:t>
            </a:r>
            <a:r>
              <a:rPr lang="pl-PL" dirty="0"/>
              <a:t> 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AE25B6E-4992-4BAF-8F0B-4C950BCB95F1}"/>
              </a:ext>
            </a:extLst>
          </p:cNvPr>
          <p:cNvSpPr txBox="1"/>
          <p:nvPr/>
        </p:nvSpPr>
        <p:spPr>
          <a:xfrm>
            <a:off x="1090611" y="4237423"/>
            <a:ext cx="5122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/>
              <a:t>Iść na </a:t>
            </a:r>
            <a:r>
              <a:rPr lang="pl-PL" sz="8000" dirty="0" err="1"/>
              <a:t>haby</a:t>
            </a:r>
            <a:r>
              <a:rPr lang="pl-PL" sz="8000" dirty="0"/>
              <a:t>.</a:t>
            </a:r>
          </a:p>
        </p:txBody>
      </p:sp>
      <p:pic>
        <p:nvPicPr>
          <p:cNvPr id="1026" name="Picture 2" descr="Tree With Fruits Clip Art">
            <a:extLst>
              <a:ext uri="{FF2B5EF4-FFF2-40B4-BE49-F238E27FC236}">
                <a16:creationId xmlns:a16="http://schemas.microsoft.com/office/drawing/2014/main" id="{006AA020-E204-4431-98E7-397CB0606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1" y="1163369"/>
            <a:ext cx="3786188" cy="453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a 4" descr="Bieg">
            <a:extLst>
              <a:ext uri="{FF2B5EF4-FFF2-40B4-BE49-F238E27FC236}">
                <a16:creationId xmlns:a16="http://schemas.microsoft.com/office/drawing/2014/main" id="{62B2C911-EE91-4AB6-BFF2-B4428DED2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3682011"/>
            <a:ext cx="1676401" cy="167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710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84867EAF-AE1D-4322-9DE8-383AE3F7B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" y="-4691"/>
            <a:ext cx="5446920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40676238-7F95-4EEB-836A-7D2392787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E30D9D5-E5F2-4465-8721-3910467B3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057" y="3121701"/>
            <a:ext cx="3658053" cy="17865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Pantomima</a:t>
            </a:r>
            <a:endParaRPr lang="en-US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http://www.clker.com/cliparts/M/t/R/T/Q/L/charlie-chaplin-hi.png">
            <a:extLst>
              <a:ext uri="{FF2B5EF4-FFF2-40B4-BE49-F238E27FC236}">
                <a16:creationId xmlns:a16="http://schemas.microsoft.com/office/drawing/2014/main" id="{15070526-F16C-4FA6-A231-1217F81EC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843" y="610448"/>
            <a:ext cx="2667913" cy="536264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5C92DD4C-BB80-4F3C-A686-BA69C1830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  <p:sp>
        <p:nvSpPr>
          <p:cNvPr id="9" name="Tytuł 1">
            <a:extLst>
              <a:ext uri="{FF2B5EF4-FFF2-40B4-BE49-F238E27FC236}">
                <a16:creationId xmlns:a16="http://schemas.microsoft.com/office/drawing/2014/main" id="{A4D79400-5B60-451A-80B9-C520FF290F95}"/>
              </a:ext>
            </a:extLst>
          </p:cNvPr>
          <p:cNvSpPr txBox="1">
            <a:spLocks/>
          </p:cNvSpPr>
          <p:nvPr/>
        </p:nvSpPr>
        <p:spPr>
          <a:xfrm>
            <a:off x="8947501" y="741149"/>
            <a:ext cx="3658053" cy="17865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dirty="0"/>
              <a:t>ruch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dirty="0"/>
              <a:t>wzrok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925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clker.com/cliparts/e/7/6/1/1194991160266773946brown_hair_boy_face_mike_02.svg.hi.png">
            <a:extLst>
              <a:ext uri="{FF2B5EF4-FFF2-40B4-BE49-F238E27FC236}">
                <a16:creationId xmlns:a16="http://schemas.microsoft.com/office/drawing/2014/main" id="{11B4AE3D-9EDD-47AA-8A45-8A2035ECB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785" y="1319213"/>
            <a:ext cx="3420490" cy="455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www.clker.com/cliparts/7/1/a/f/11971220941184963828dniezby_Generic_Book.svg.hi.png">
            <a:extLst>
              <a:ext uri="{FF2B5EF4-FFF2-40B4-BE49-F238E27FC236}">
                <a16:creationId xmlns:a16="http://schemas.microsoft.com/office/drawing/2014/main" id="{D37474FE-7AF7-4534-946A-040392335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82845">
            <a:off x="5475466" y="3038474"/>
            <a:ext cx="3020834" cy="344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8C15B65-C5D0-452B-B305-8EDF922DA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78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clker.com/cliparts/e/7/6/1/1194991160266773946brown_hair_boy_face_mike_02.svg.hi.png">
            <a:extLst>
              <a:ext uri="{FF2B5EF4-FFF2-40B4-BE49-F238E27FC236}">
                <a16:creationId xmlns:a16="http://schemas.microsoft.com/office/drawing/2014/main" id="{11B4AE3D-9EDD-47AA-8A45-8A2035ECB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785" y="1319213"/>
            <a:ext cx="3420490" cy="455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www.clker.com/cliparts/7/1/a/f/11971220941184963828dniezby_Generic_Book.svg.hi.png">
            <a:extLst>
              <a:ext uri="{FF2B5EF4-FFF2-40B4-BE49-F238E27FC236}">
                <a16:creationId xmlns:a16="http://schemas.microsoft.com/office/drawing/2014/main" id="{D37474FE-7AF7-4534-946A-040392335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82845">
            <a:off x="5475466" y="3038474"/>
            <a:ext cx="3020834" cy="344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A65C9BE-275F-4C18-96D5-9B8CDB1839C6}"/>
              </a:ext>
            </a:extLst>
          </p:cNvPr>
          <p:cNvSpPr txBox="1"/>
          <p:nvPr/>
        </p:nvSpPr>
        <p:spPr>
          <a:xfrm>
            <a:off x="6638925" y="962025"/>
            <a:ext cx="4953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dirty="0"/>
              <a:t>FACEBOOK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D729D7E-2CFF-4F3E-B4BF-7B8BBB372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9423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DF06699F-2A14-4B63-BE71-5BFB06AC31C0}"/>
              </a:ext>
            </a:extLst>
          </p:cNvPr>
          <p:cNvSpPr txBox="1"/>
          <p:nvPr/>
        </p:nvSpPr>
        <p:spPr>
          <a:xfrm>
            <a:off x="1376039" y="1118586"/>
            <a:ext cx="91528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3600" dirty="0"/>
              <a:t>Skojarzenie jest jak mapa, która pokazuje nam drogę do zapamiętanych treści. Pozwala szybko przywołać te treści.</a:t>
            </a:r>
          </a:p>
        </p:txBody>
      </p:sp>
      <p:pic>
        <p:nvPicPr>
          <p:cNvPr id="4" name="Grafika 3" descr="Mapa z pinezką">
            <a:extLst>
              <a:ext uri="{FF2B5EF4-FFF2-40B4-BE49-F238E27FC236}">
                <a16:creationId xmlns:a16="http://schemas.microsoft.com/office/drawing/2014/main" id="{C78358D7-0095-44A5-A8A6-F5755A1AC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95687" y="1653928"/>
            <a:ext cx="5000625" cy="500062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B1A84C17-4703-4ACC-A210-F6C85DD91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2735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412C9E-F6EB-40D9-B855-74782F128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905000" cy="132556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l-PL" dirty="0"/>
              <a:t>Dotyk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7286AF5-AF67-415D-B558-F93D9BCF8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  <p:pic>
        <p:nvPicPr>
          <p:cNvPr id="15362" name="Picture 2" descr="http://www.clker.com/cliparts/0/7/1/f/11954228551052053343hand_hago_ziegler_02.svg.hi.png">
            <a:extLst>
              <a:ext uri="{FF2B5EF4-FFF2-40B4-BE49-F238E27FC236}">
                <a16:creationId xmlns:a16="http://schemas.microsoft.com/office/drawing/2014/main" id="{DBF67D9B-D5BB-47A2-8763-1346C6D77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674" y="2319100"/>
            <a:ext cx="4733925" cy="390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://www.clker.com/cliparts/5/d/9/a/1195425108753906792red_pen_nick_michaluk_01.svg.hi.png">
            <a:extLst>
              <a:ext uri="{FF2B5EF4-FFF2-40B4-BE49-F238E27FC236}">
                <a16:creationId xmlns:a16="http://schemas.microsoft.com/office/drawing/2014/main" id="{4B4637E2-1456-4C13-992E-0B1378A62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8736">
            <a:off x="5933056" y="237972"/>
            <a:ext cx="1705041" cy="290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3C825F1-191C-4F4E-9EA4-8B42771606E6}"/>
              </a:ext>
            </a:extLst>
          </p:cNvPr>
          <p:cNvSpPr txBox="1"/>
          <p:nvPr/>
        </p:nvSpPr>
        <p:spPr>
          <a:xfrm>
            <a:off x="7534275" y="2057400"/>
            <a:ext cx="40005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800" dirty="0"/>
              <a:t>der Kuli</a:t>
            </a:r>
          </a:p>
        </p:txBody>
      </p:sp>
    </p:spTree>
    <p:extLst>
      <p:ext uri="{BB962C8B-B14F-4D97-AF65-F5344CB8AC3E}">
        <p14:creationId xmlns:p14="http://schemas.microsoft.com/office/powerpoint/2010/main" val="13533105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78F25A-95F3-4872-BC35-2095E37B8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167" y="365125"/>
            <a:ext cx="2663301" cy="148143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l-PL" sz="6000" dirty="0"/>
              <a:t>Fiszki </a:t>
            </a:r>
            <a:br>
              <a:rPr lang="pl-PL" sz="6000" dirty="0"/>
            </a:br>
            <a:r>
              <a:rPr lang="pl-PL" sz="2200" dirty="0">
                <a:solidFill>
                  <a:schemeClr val="tx1"/>
                </a:solidFill>
              </a:rPr>
              <a:t>w praktyce</a:t>
            </a:r>
          </a:p>
        </p:txBody>
      </p:sp>
      <p:pic>
        <p:nvPicPr>
          <p:cNvPr id="20482" name="Picture 2" descr="http://www.clker.com/cliparts/5/8/f/2/11949857821159526048hotel_icon_collection_b_01.svg.hi.png">
            <a:extLst>
              <a:ext uri="{FF2B5EF4-FFF2-40B4-BE49-F238E27FC236}">
                <a16:creationId xmlns:a16="http://schemas.microsoft.com/office/drawing/2014/main" id="{97E0A5E9-3310-4599-AE3A-033503646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690" y="2305446"/>
            <a:ext cx="3668603" cy="224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clker.com/cliparts/5/8/f/2/11949857821159526048hotel_icon_collection_b_01.svg.hi.png">
            <a:extLst>
              <a:ext uri="{FF2B5EF4-FFF2-40B4-BE49-F238E27FC236}">
                <a16:creationId xmlns:a16="http://schemas.microsoft.com/office/drawing/2014/main" id="{A63FF6EC-229A-4E1E-8412-0516AF7CD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481" y="2676723"/>
            <a:ext cx="3668603" cy="224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lker.com/cliparts/5/8/f/2/11949857821159526048hotel_icon_collection_b_01.svg.hi.png">
            <a:extLst>
              <a:ext uri="{FF2B5EF4-FFF2-40B4-BE49-F238E27FC236}">
                <a16:creationId xmlns:a16="http://schemas.microsoft.com/office/drawing/2014/main" id="{31082F00-5E72-47F3-A213-D3FB49036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272" y="2943621"/>
            <a:ext cx="3668603" cy="224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lker.com/cliparts/5/8/f/2/11949857821159526048hotel_icon_collection_b_01.svg.hi.png">
            <a:extLst>
              <a:ext uri="{FF2B5EF4-FFF2-40B4-BE49-F238E27FC236}">
                <a16:creationId xmlns:a16="http://schemas.microsoft.com/office/drawing/2014/main" id="{509094AD-BF9A-4712-BDF5-1B443AB22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066" y="3402512"/>
            <a:ext cx="3893504" cy="224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237F0D13-C152-496C-B2BE-247F7D547F7B}"/>
              </a:ext>
            </a:extLst>
          </p:cNvPr>
          <p:cNvSpPr txBox="1"/>
          <p:nvPr/>
        </p:nvSpPr>
        <p:spPr>
          <a:xfrm>
            <a:off x="4039340" y="3907195"/>
            <a:ext cx="35423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u="sng" dirty="0"/>
              <a:t>gehen</a:t>
            </a:r>
          </a:p>
          <a:p>
            <a:r>
              <a:rPr lang="pl-PL" sz="2800" dirty="0"/>
              <a:t>Ich muss schon gehen.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D7FA792C-673C-4471-B8C6-74CD8FC2F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749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78F25A-95F3-4872-BC35-2095E37B8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167" y="365125"/>
            <a:ext cx="2663301" cy="148143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l-PL" sz="6000" dirty="0"/>
              <a:t>Fiszki </a:t>
            </a:r>
            <a:br>
              <a:rPr lang="pl-PL" sz="6000" dirty="0"/>
            </a:br>
            <a:r>
              <a:rPr lang="pl-PL" sz="2200" dirty="0">
                <a:solidFill>
                  <a:schemeClr val="tx1"/>
                </a:solidFill>
              </a:rPr>
              <a:t>w praktyce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37F0D13-C152-496C-B2BE-247F7D547F7B}"/>
              </a:ext>
            </a:extLst>
          </p:cNvPr>
          <p:cNvSpPr txBox="1"/>
          <p:nvPr/>
        </p:nvSpPr>
        <p:spPr>
          <a:xfrm>
            <a:off x="3997659" y="4000501"/>
            <a:ext cx="3542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dirty="0"/>
              <a:t>Das Fenster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D7FA792C-673C-4471-B8C6-74CD8FC2F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  <p:pic>
        <p:nvPicPr>
          <p:cNvPr id="23554" name="Picture 2" descr="http://www.clker.com/cliparts/1/5/b/4/1237562172708840408pitr_Window_icon.svg.hi.png">
            <a:extLst>
              <a:ext uri="{FF2B5EF4-FFF2-40B4-BE49-F238E27FC236}">
                <a16:creationId xmlns:a16="http://schemas.microsoft.com/office/drawing/2014/main" id="{EC896177-E824-43C1-BB0C-F1E79ADBD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803" y="1397499"/>
            <a:ext cx="5715000" cy="401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lker.com/cliparts/5/8/f/2/11949857821159526048hotel_icon_collection_b_01.svg.hi.png">
            <a:extLst>
              <a:ext uri="{FF2B5EF4-FFF2-40B4-BE49-F238E27FC236}">
                <a16:creationId xmlns:a16="http://schemas.microsoft.com/office/drawing/2014/main" id="{509094AD-BF9A-4712-BDF5-1B443AB22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428" y="2441359"/>
            <a:ext cx="2415537" cy="139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E50AA76D-E0E2-4034-814C-E6E7AF7F807E}"/>
              </a:ext>
            </a:extLst>
          </p:cNvPr>
          <p:cNvSpPr txBox="1"/>
          <p:nvPr/>
        </p:nvSpPr>
        <p:spPr>
          <a:xfrm>
            <a:off x="8129764" y="2817736"/>
            <a:ext cx="21268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/>
              <a:t>Das Fenster</a:t>
            </a:r>
          </a:p>
        </p:txBody>
      </p:sp>
    </p:spTree>
    <p:extLst>
      <p:ext uri="{BB962C8B-B14F-4D97-AF65-F5344CB8AC3E}">
        <p14:creationId xmlns:p14="http://schemas.microsoft.com/office/powerpoint/2010/main" val="16904616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169705-80B4-4D6B-8F66-53AFE9388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3111" y="392244"/>
            <a:ext cx="4136994" cy="132556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l-PL" sz="8800" dirty="0"/>
              <a:t>Emocje</a:t>
            </a:r>
            <a:r>
              <a:rPr lang="pl-PL" dirty="0"/>
              <a:t> 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F1952418-FB6D-4D71-9347-D500B84B6DC7}"/>
              </a:ext>
            </a:extLst>
          </p:cNvPr>
          <p:cNvSpPr txBox="1">
            <a:spLocks/>
          </p:cNvSpPr>
          <p:nvPr/>
        </p:nvSpPr>
        <p:spPr>
          <a:xfrm>
            <a:off x="5116867" y="2345523"/>
            <a:ext cx="1958266" cy="13255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dirty="0"/>
              <a:t>ważne 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87548E02-6085-42D7-B425-521A3FA8A691}"/>
              </a:ext>
            </a:extLst>
          </p:cNvPr>
          <p:cNvSpPr txBox="1">
            <a:spLocks/>
          </p:cNvSpPr>
          <p:nvPr/>
        </p:nvSpPr>
        <p:spPr>
          <a:xfrm>
            <a:off x="838200" y="2507602"/>
            <a:ext cx="2615214" cy="13255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dirty="0"/>
              <a:t>śmieszne 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892EC47-D366-4AE2-A66B-8EA35EEA53A8}"/>
              </a:ext>
            </a:extLst>
          </p:cNvPr>
          <p:cNvSpPr txBox="1">
            <a:spLocks/>
          </p:cNvSpPr>
          <p:nvPr/>
        </p:nvSpPr>
        <p:spPr>
          <a:xfrm>
            <a:off x="8738586" y="2507601"/>
            <a:ext cx="2092171" cy="13255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dirty="0"/>
              <a:t>smutne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609CE84-DD8C-4D0D-B628-A596AA463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EA6B0792-065D-400C-83B2-798ABF4DC06B}"/>
              </a:ext>
            </a:extLst>
          </p:cNvPr>
          <p:cNvSpPr txBox="1">
            <a:spLocks/>
          </p:cNvSpPr>
          <p:nvPr/>
        </p:nvSpPr>
        <p:spPr>
          <a:xfrm>
            <a:off x="4266091" y="4584175"/>
            <a:ext cx="3466360" cy="1325563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dirty="0"/>
              <a:t>silne przeżycie </a:t>
            </a:r>
          </a:p>
        </p:txBody>
      </p:sp>
    </p:spTree>
    <p:extLst>
      <p:ext uri="{BB962C8B-B14F-4D97-AF65-F5344CB8AC3E}">
        <p14:creationId xmlns:p14="http://schemas.microsoft.com/office/powerpoint/2010/main" val="16819022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78296C-78BF-43CB-B5D0-84F0E6FCA5F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l-PL" dirty="0"/>
              <a:t>Pamięć emocjonalna</a:t>
            </a:r>
          </a:p>
        </p:txBody>
      </p:sp>
      <p:pic>
        <p:nvPicPr>
          <p:cNvPr id="21506" name="Picture 2" descr="http://www.clker.com/cliparts/5/F/M/j/Y/T/empty-flowerpot-hi.png">
            <a:extLst>
              <a:ext uri="{FF2B5EF4-FFF2-40B4-BE49-F238E27FC236}">
                <a16:creationId xmlns:a16="http://schemas.microsoft.com/office/drawing/2014/main" id="{41B94C81-D5F7-4F4E-8A3B-B2DA91378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08" y="1971674"/>
            <a:ext cx="4134583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223FA44-A09C-4018-817C-9DA1960FD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31D96EE6-69F7-44C8-BE28-2C9DC9F2634B}"/>
              </a:ext>
            </a:extLst>
          </p:cNvPr>
          <p:cNvSpPr txBox="1"/>
          <p:nvPr/>
        </p:nvSpPr>
        <p:spPr>
          <a:xfrm>
            <a:off x="656949" y="3244334"/>
            <a:ext cx="3222593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dirty="0"/>
              <a:t>Doniczka od </a:t>
            </a:r>
            <a:r>
              <a:rPr lang="pl-PL" dirty="0" err="1"/>
              <a:t>Gabryśki</a:t>
            </a:r>
            <a:r>
              <a:rPr lang="pl-PL" dirty="0"/>
              <a:t> z Ameryki</a:t>
            </a:r>
          </a:p>
        </p:txBody>
      </p:sp>
    </p:spTree>
    <p:extLst>
      <p:ext uri="{BB962C8B-B14F-4D97-AF65-F5344CB8AC3E}">
        <p14:creationId xmlns:p14="http://schemas.microsoft.com/office/powerpoint/2010/main" val="26985939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CD0D941-0DE0-4571-A89B-A4E5F148F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3968" y="5762625"/>
            <a:ext cx="2050841" cy="1099251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782AE56-87A6-4215-B7A8-7D94CE8CE8FE}"/>
              </a:ext>
            </a:extLst>
          </p:cNvPr>
          <p:cNvSpPr txBox="1"/>
          <p:nvPr/>
        </p:nvSpPr>
        <p:spPr>
          <a:xfrm>
            <a:off x="2437351" y="251508"/>
            <a:ext cx="7251981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4000" dirty="0"/>
              <a:t>Mózg naszym gościem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AC01176-907B-49A4-8B05-BBA3C92CEC9D}"/>
              </a:ext>
            </a:extLst>
          </p:cNvPr>
          <p:cNvSpPr txBox="1"/>
          <p:nvPr/>
        </p:nvSpPr>
        <p:spPr>
          <a:xfrm>
            <a:off x="7174460" y="1373826"/>
            <a:ext cx="51993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3200" dirty="0"/>
              <a:t>Przywoływanie wspomnień, </a:t>
            </a:r>
          </a:p>
          <a:p>
            <a:r>
              <a:rPr lang="pl-PL" sz="3200" dirty="0"/>
              <a:t>	wiedzy</a:t>
            </a:r>
          </a:p>
        </p:txBody>
      </p:sp>
      <p:pic>
        <p:nvPicPr>
          <p:cNvPr id="1026" name="Picture 2" descr="http://www.clker.com/cliparts/e/7/a/c/1206575410270218761yves_guillou_brain.svg.hi.png">
            <a:extLst>
              <a:ext uri="{FF2B5EF4-FFF2-40B4-BE49-F238E27FC236}">
                <a16:creationId xmlns:a16="http://schemas.microsoft.com/office/drawing/2014/main" id="{5502F7AA-EBA9-42A0-8D13-59B3A0207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148" y="1438526"/>
            <a:ext cx="3450428" cy="432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F8EE457-3342-4BDA-B654-B0C259DFCAD7}"/>
              </a:ext>
            </a:extLst>
          </p:cNvPr>
          <p:cNvSpPr txBox="1"/>
          <p:nvPr/>
        </p:nvSpPr>
        <p:spPr>
          <a:xfrm>
            <a:off x="498944" y="1438526"/>
            <a:ext cx="3690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3200" dirty="0"/>
              <a:t>Mózg nie lubi nudy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0521B04-C72E-4070-88BD-4E45A24EFCC8}"/>
              </a:ext>
            </a:extLst>
          </p:cNvPr>
          <p:cNvSpPr txBox="1"/>
          <p:nvPr/>
        </p:nvSpPr>
        <p:spPr>
          <a:xfrm>
            <a:off x="196022" y="2429073"/>
            <a:ext cx="4530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3200" dirty="0"/>
              <a:t>Rozrywka i przyjemność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B10D1BF-6FC0-4936-84DD-8522699A83F2}"/>
              </a:ext>
            </a:extLst>
          </p:cNvPr>
          <p:cNvSpPr txBox="1"/>
          <p:nvPr/>
        </p:nvSpPr>
        <p:spPr>
          <a:xfrm>
            <a:off x="271670" y="3382722"/>
            <a:ext cx="4378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3200" dirty="0"/>
              <a:t>Wzbudzanie ciekawość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DEFBF15-C895-43CA-A043-59EC4AF2811B}"/>
              </a:ext>
            </a:extLst>
          </p:cNvPr>
          <p:cNvSpPr txBox="1"/>
          <p:nvPr/>
        </p:nvSpPr>
        <p:spPr>
          <a:xfrm>
            <a:off x="790112" y="4226150"/>
            <a:ext cx="324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3200" dirty="0"/>
              <a:t>Urozmaicenia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BA52BFC-E5C1-4FC9-80CC-C9688F4C0BAD}"/>
              </a:ext>
            </a:extLst>
          </p:cNvPr>
          <p:cNvSpPr txBox="1"/>
          <p:nvPr/>
        </p:nvSpPr>
        <p:spPr>
          <a:xfrm>
            <a:off x="7941368" y="2556033"/>
            <a:ext cx="4129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dirty="0"/>
              <a:t>Po</a:t>
            </a:r>
            <a:r>
              <a:rPr lang="pl-PL" sz="3200" dirty="0" err="1"/>
              <a:t>zytywna</a:t>
            </a:r>
            <a:r>
              <a:rPr lang="pl-PL" sz="3200" dirty="0"/>
              <a:t> atmosfera,</a:t>
            </a:r>
          </a:p>
          <a:p>
            <a:r>
              <a:rPr lang="pl-PL" sz="3200"/>
              <a:t> 	relaks</a:t>
            </a:r>
            <a:endParaRPr lang="pl-PL" sz="32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0DCB557-A187-4185-BE65-85CA774DBBA9}"/>
              </a:ext>
            </a:extLst>
          </p:cNvPr>
          <p:cNvSpPr txBox="1"/>
          <p:nvPr/>
        </p:nvSpPr>
        <p:spPr>
          <a:xfrm>
            <a:off x="8266706" y="3481632"/>
            <a:ext cx="306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3200" dirty="0"/>
              <a:t>Dziwactwa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93EDE5C-12FE-4D6B-B292-800F059F6839}"/>
              </a:ext>
            </a:extLst>
          </p:cNvPr>
          <p:cNvSpPr txBox="1"/>
          <p:nvPr/>
        </p:nvSpPr>
        <p:spPr>
          <a:xfrm>
            <a:off x="5022587" y="5982776"/>
            <a:ext cx="34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3200" dirty="0"/>
              <a:t>Powtórki</a:t>
            </a:r>
          </a:p>
        </p:txBody>
      </p:sp>
    </p:spTree>
    <p:extLst>
      <p:ext uri="{BB962C8B-B14F-4D97-AF65-F5344CB8AC3E}">
        <p14:creationId xmlns:p14="http://schemas.microsoft.com/office/powerpoint/2010/main" val="28236325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117F51-E520-4185-A6C2-FFC2C3B6C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2067" y="2803478"/>
            <a:ext cx="6801321" cy="1737360"/>
          </a:xfrm>
        </p:spPr>
        <p:txBody>
          <a:bodyPr anchor="ctr">
            <a:normAutofit/>
          </a:bodyPr>
          <a:lstStyle/>
          <a:p>
            <a:r>
              <a:rPr lang="pl-PL" sz="5100" dirty="0"/>
              <a:t>Dziękuję za uwagę </a:t>
            </a:r>
            <a:r>
              <a:rPr lang="pl-PL" sz="5100" dirty="0">
                <a:sym typeface="Wingdings" panose="05000000000000000000" pitchFamily="2" charset="2"/>
              </a:rPr>
              <a:t></a:t>
            </a:r>
            <a:r>
              <a:rPr lang="pl-PL" sz="5100" dirty="0"/>
              <a:t>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205F7D2-6507-4245-B55C-CAD041B52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1258" y="2936244"/>
            <a:ext cx="3258675" cy="1737360"/>
          </a:xfrm>
        </p:spPr>
        <p:txBody>
          <a:bodyPr anchor="ctr">
            <a:normAutofit/>
          </a:bodyPr>
          <a:lstStyle/>
          <a:p>
            <a:pPr algn="l"/>
            <a:r>
              <a:rPr lang="pl-PL" dirty="0"/>
              <a:t>AKI Arkadiusz Gerlic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26C19601-580D-45FB-AF5A-EFB0E7E7AB94}"/>
              </a:ext>
            </a:extLst>
          </p:cNvPr>
          <p:cNvCxnSpPr>
            <a:cxnSpLocks/>
          </p:cNvCxnSpPr>
          <p:nvPr/>
        </p:nvCxnSpPr>
        <p:spPr>
          <a:xfrm>
            <a:off x="7874493" y="2803478"/>
            <a:ext cx="0" cy="18701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92611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2165</TotalTime>
  <Words>190</Words>
  <Application>Microsoft Office PowerPoint</Application>
  <PresentationFormat>Panoramiczny</PresentationFormat>
  <Paragraphs>87</Paragraphs>
  <Slides>33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Wingdings</vt:lpstr>
      <vt:lpstr>Motyw pakietu Office</vt:lpstr>
      <vt:lpstr>1_Motyw pakietu Office</vt:lpstr>
      <vt:lpstr>Mnemotechniki w nauce języka niemieckiego</vt:lpstr>
      <vt:lpstr>Na co zwrócić uwagę?</vt:lpstr>
      <vt:lpstr>Prezentacja programu PowerPoint</vt:lpstr>
      <vt:lpstr>Prezentacja programu PowerPoint</vt:lpstr>
      <vt:lpstr>Prezentacja programu PowerPoint</vt:lpstr>
      <vt:lpstr>Jak zapamiętać rodzajniki?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Ich nehme …mit.</vt:lpstr>
      <vt:lpstr>Skojarzenia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Pantomima</vt:lpstr>
      <vt:lpstr>Prezentacja programu PowerPoint</vt:lpstr>
      <vt:lpstr>Prezentacja programu PowerPoint</vt:lpstr>
      <vt:lpstr>Prezentacja programu PowerPoint</vt:lpstr>
      <vt:lpstr>Dotyk</vt:lpstr>
      <vt:lpstr>Fiszki  w praktyce</vt:lpstr>
      <vt:lpstr>Fiszki  w praktyce</vt:lpstr>
      <vt:lpstr>Emocje </vt:lpstr>
      <vt:lpstr>Pamięć emocjonalna</vt:lpstr>
      <vt:lpstr>Prezentacja programu PowerPoint</vt:lpstr>
      <vt:lpstr>Dziękuję za uwagę 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Mnemotechniki w nauce języka niemieckiego</dc:title>
  <dc:creator>Arkadiusz Gerlic</dc:creator>
  <cp:lastModifiedBy>Arkadiusz Gerlic</cp:lastModifiedBy>
  <cp:revision>5</cp:revision>
  <dcterms:created xsi:type="dcterms:W3CDTF">2019-02-10T19:30:43Z</dcterms:created>
  <dcterms:modified xsi:type="dcterms:W3CDTF">2024-05-22T09:59:10Z</dcterms:modified>
  <cp:contentStatus/>
</cp:coreProperties>
</file>