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48"/>
  </p:notesMasterIdLst>
  <p:handoutMasterIdLst>
    <p:handoutMasterId r:id="rId49"/>
  </p:handoutMasterIdLst>
  <p:sldIdLst>
    <p:sldId id="257" r:id="rId2"/>
    <p:sldId id="258" r:id="rId3"/>
    <p:sldId id="281" r:id="rId4"/>
    <p:sldId id="274" r:id="rId5"/>
    <p:sldId id="272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82" r:id="rId14"/>
    <p:sldId id="285" r:id="rId15"/>
    <p:sldId id="284" r:id="rId16"/>
    <p:sldId id="283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300" r:id="rId31"/>
    <p:sldId id="301" r:id="rId32"/>
    <p:sldId id="302" r:id="rId33"/>
    <p:sldId id="303" r:id="rId34"/>
    <p:sldId id="304" r:id="rId35"/>
    <p:sldId id="307" r:id="rId36"/>
    <p:sldId id="305" r:id="rId37"/>
    <p:sldId id="306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6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6D6192-EABB-4287-8506-C326183F96ED}" v="7555" dt="2018-06-28T11:23:51.09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5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02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kadiusz Gerlic" userId="d8058b620e8c4d64" providerId="LiveId" clId="{816D6192-EABB-4287-8506-C326183F96ED}"/>
    <pc:docChg chg="undo custSel addSld delSld modSld sldOrd">
      <pc:chgData name="Arkadiusz Gerlic" userId="d8058b620e8c4d64" providerId="LiveId" clId="{816D6192-EABB-4287-8506-C326183F96ED}" dt="2018-06-28T11:23:51.098" v="7547" actId="20577"/>
      <pc:docMkLst>
        <pc:docMk/>
      </pc:docMkLst>
      <pc:sldChg chg="modSp">
        <pc:chgData name="Arkadiusz Gerlic" userId="d8058b620e8c4d64" providerId="LiveId" clId="{816D6192-EABB-4287-8506-C326183F96ED}" dt="2018-06-21T08:50:03.174" v="1087" actId="20577"/>
        <pc:sldMkLst>
          <pc:docMk/>
          <pc:sldMk cId="3181594167" sldId="257"/>
        </pc:sldMkLst>
        <pc:spChg chg="mod">
          <ac:chgData name="Arkadiusz Gerlic" userId="d8058b620e8c4d64" providerId="LiveId" clId="{816D6192-EABB-4287-8506-C326183F96ED}" dt="2018-06-21T08:50:03.174" v="1087" actId="20577"/>
          <ac:spMkLst>
            <pc:docMk/>
            <pc:sldMk cId="3181594167" sldId="257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0T21:49:12.508" v="1076" actId="1076"/>
          <ac:spMkLst>
            <pc:docMk/>
            <pc:sldMk cId="3181594167" sldId="257"/>
            <ac:spMk id="3" creationId="{00000000-0000-0000-0000-000000000000}"/>
          </ac:spMkLst>
        </pc:spChg>
      </pc:sldChg>
      <pc:sldChg chg="addSp delSp modSp">
        <pc:chgData name="Arkadiusz Gerlic" userId="d8058b620e8c4d64" providerId="LiveId" clId="{816D6192-EABB-4287-8506-C326183F96ED}" dt="2018-06-27T21:25:48.281" v="6703" actId="207"/>
        <pc:sldMkLst>
          <pc:docMk/>
          <pc:sldMk cId="1754359578" sldId="258"/>
        </pc:sldMkLst>
        <pc:spChg chg="mod">
          <ac:chgData name="Arkadiusz Gerlic" userId="d8058b620e8c4d64" providerId="LiveId" clId="{816D6192-EABB-4287-8506-C326183F96ED}" dt="2018-06-27T21:25:48.281" v="6703" actId="207"/>
          <ac:spMkLst>
            <pc:docMk/>
            <pc:sldMk cId="1754359578" sldId="258"/>
            <ac:spMk id="2" creationId="{00000000-0000-0000-0000-000000000000}"/>
          </ac:spMkLst>
        </pc:spChg>
        <pc:spChg chg="del">
          <ac:chgData name="Arkadiusz Gerlic" userId="d8058b620e8c4d64" providerId="LiveId" clId="{816D6192-EABB-4287-8506-C326183F96ED}" dt="2018-06-20T21:19:29.392" v="48" actId="478"/>
          <ac:spMkLst>
            <pc:docMk/>
            <pc:sldMk cId="1754359578" sldId="258"/>
            <ac:spMk id="3" creationId="{00000000-0000-0000-0000-000000000000}"/>
          </ac:spMkLst>
        </pc:spChg>
        <pc:spChg chg="add del mod">
          <ac:chgData name="Arkadiusz Gerlic" userId="d8058b620e8c4d64" providerId="LiveId" clId="{816D6192-EABB-4287-8506-C326183F96ED}" dt="2018-06-27T21:25:45.432" v="6702" actId="478"/>
          <ac:spMkLst>
            <pc:docMk/>
            <pc:sldMk cId="1754359578" sldId="258"/>
            <ac:spMk id="3" creationId="{65DCAA9E-A8BD-465E-BD68-C2DA3CB8B636}"/>
          </ac:spMkLst>
        </pc:spChg>
        <pc:spChg chg="add del mod">
          <ac:chgData name="Arkadiusz Gerlic" userId="d8058b620e8c4d64" providerId="LiveId" clId="{816D6192-EABB-4287-8506-C326183F96ED}" dt="2018-06-20T21:19:27.361" v="47" actId="478"/>
          <ac:spMkLst>
            <pc:docMk/>
            <pc:sldMk cId="1754359578" sldId="258"/>
            <ac:spMk id="5" creationId="{70571CA7-915B-420E-9FDC-1B40252A078A}"/>
          </ac:spMkLst>
        </pc:spChg>
        <pc:spChg chg="add">
          <ac:chgData name="Arkadiusz Gerlic" userId="d8058b620e8c4d64" providerId="LiveId" clId="{816D6192-EABB-4287-8506-C326183F96ED}" dt="2018-06-26T12:07:02.559" v="1240" actId="207"/>
          <ac:spMkLst>
            <pc:docMk/>
            <pc:sldMk cId="1754359578" sldId="258"/>
            <ac:spMk id="6" creationId="{380D1DBA-9E22-4BC2-BACE-387C74F8D1FB}"/>
          </ac:spMkLst>
        </pc:spChg>
        <pc:spChg chg="add mod">
          <ac:chgData name="Arkadiusz Gerlic" userId="d8058b620e8c4d64" providerId="LiveId" clId="{816D6192-EABB-4287-8506-C326183F96ED}" dt="2018-06-27T20:10:58.357" v="5631" actId="207"/>
          <ac:spMkLst>
            <pc:docMk/>
            <pc:sldMk cId="1754359578" sldId="258"/>
            <ac:spMk id="7" creationId="{4D61263B-6A0E-4E76-91EB-EBC2EE4CDCD5}"/>
          </ac:spMkLst>
        </pc:spChg>
        <pc:spChg chg="add del mod">
          <ac:chgData name="Arkadiusz Gerlic" userId="d8058b620e8c4d64" providerId="LiveId" clId="{816D6192-EABB-4287-8506-C326183F96ED}" dt="2018-06-20T21:19:32.448" v="49" actId="478"/>
          <ac:spMkLst>
            <pc:docMk/>
            <pc:sldMk cId="1754359578" sldId="258"/>
            <ac:spMk id="7" creationId="{5E51E9A7-37DE-4C4F-B328-513AA19088C9}"/>
          </ac:spMkLst>
        </pc:spChg>
        <pc:spChg chg="del mod">
          <ac:chgData name="Arkadiusz Gerlic" userId="d8058b620e8c4d64" providerId="LiveId" clId="{816D6192-EABB-4287-8506-C326183F96ED}" dt="2018-06-20T21:19:25.774" v="46" actId="478"/>
          <ac:spMkLst>
            <pc:docMk/>
            <pc:sldMk cId="1754359578" sldId="258"/>
            <ac:spMk id="8" creationId="{00000000-0000-0000-0000-000000000000}"/>
          </ac:spMkLst>
        </pc:spChg>
        <pc:spChg chg="add del mod">
          <ac:chgData name="Arkadiusz Gerlic" userId="d8058b620e8c4d64" providerId="LiveId" clId="{816D6192-EABB-4287-8506-C326183F96ED}" dt="2018-06-27T20:10:44.044" v="5630" actId="1076"/>
          <ac:spMkLst>
            <pc:docMk/>
            <pc:sldMk cId="1754359578" sldId="258"/>
            <ac:spMk id="9" creationId="{A9A2B1F6-2800-4B46-BB4A-654DCBB738D9}"/>
          </ac:spMkLst>
        </pc:spChg>
        <pc:spChg chg="add del mod">
          <ac:chgData name="Arkadiusz Gerlic" userId="d8058b620e8c4d64" providerId="LiveId" clId="{816D6192-EABB-4287-8506-C326183F96ED}" dt="2018-06-27T20:10:41.110" v="5629" actId="1076"/>
          <ac:spMkLst>
            <pc:docMk/>
            <pc:sldMk cId="1754359578" sldId="258"/>
            <ac:spMk id="10" creationId="{06F0F58D-F4FD-4CEA-9436-5113B621DAF8}"/>
          </ac:spMkLst>
        </pc:spChg>
        <pc:spChg chg="add del mod">
          <ac:chgData name="Arkadiusz Gerlic" userId="d8058b620e8c4d64" providerId="LiveId" clId="{816D6192-EABB-4287-8506-C326183F96ED}" dt="2018-06-26T12:06:57.996" v="1239" actId="1076"/>
          <ac:spMkLst>
            <pc:docMk/>
            <pc:sldMk cId="1754359578" sldId="258"/>
            <ac:spMk id="11" creationId="{BABFFA93-A3F5-4D7A-A2D2-FC40B147BB23}"/>
          </ac:spMkLst>
        </pc:spChg>
      </pc:sldChg>
      <pc:sldChg chg="delSp modSp add">
        <pc:chgData name="Arkadiusz Gerlic" userId="d8058b620e8c4d64" providerId="LiveId" clId="{816D6192-EABB-4287-8506-C326183F96ED}" dt="2018-06-27T21:26:27.925" v="6711" actId="14100"/>
        <pc:sldMkLst>
          <pc:docMk/>
          <pc:sldMk cId="1140507332" sldId="272"/>
        </pc:sldMkLst>
        <pc:spChg chg="mod">
          <ac:chgData name="Arkadiusz Gerlic" userId="d8058b620e8c4d64" providerId="LiveId" clId="{816D6192-EABB-4287-8506-C326183F96ED}" dt="2018-06-27T21:26:27.925" v="6711" actId="14100"/>
          <ac:spMkLst>
            <pc:docMk/>
            <pc:sldMk cId="1140507332" sldId="272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12:15:13.299" v="1456" actId="5793"/>
          <ac:spMkLst>
            <pc:docMk/>
            <pc:sldMk cId="1140507332" sldId="272"/>
            <ac:spMk id="9" creationId="{A9A2B1F6-2800-4B46-BB4A-654DCBB738D9}"/>
          </ac:spMkLst>
        </pc:spChg>
        <pc:spChg chg="del">
          <ac:chgData name="Arkadiusz Gerlic" userId="d8058b620e8c4d64" providerId="LiveId" clId="{816D6192-EABB-4287-8506-C326183F96ED}" dt="2018-06-20T21:42:32.866" v="785" actId="478"/>
          <ac:spMkLst>
            <pc:docMk/>
            <pc:sldMk cId="1140507332" sldId="272"/>
            <ac:spMk id="10" creationId="{06F0F58D-F4FD-4CEA-9436-5113B621DAF8}"/>
          </ac:spMkLst>
        </pc:spChg>
      </pc:sldChg>
      <pc:sldChg chg="addSp delSp modSp add">
        <pc:chgData name="Arkadiusz Gerlic" userId="d8058b620e8c4d64" providerId="LiveId" clId="{816D6192-EABB-4287-8506-C326183F96ED}" dt="2018-06-27T21:26:42.781" v="6713" actId="14100"/>
        <pc:sldMkLst>
          <pc:docMk/>
          <pc:sldMk cId="514274143" sldId="273"/>
        </pc:sldMkLst>
        <pc:spChg chg="mod">
          <ac:chgData name="Arkadiusz Gerlic" userId="d8058b620e8c4d64" providerId="LiveId" clId="{816D6192-EABB-4287-8506-C326183F96ED}" dt="2018-06-27T21:26:42.781" v="6713" actId="14100"/>
          <ac:spMkLst>
            <pc:docMk/>
            <pc:sldMk cId="514274143" sldId="273"/>
            <ac:spMk id="2" creationId="{00000000-0000-0000-0000-000000000000}"/>
          </ac:spMkLst>
        </pc:spChg>
        <pc:spChg chg="add del mod">
          <ac:chgData name="Arkadiusz Gerlic" userId="d8058b620e8c4d64" providerId="LiveId" clId="{816D6192-EABB-4287-8506-C326183F96ED}" dt="2018-06-26T12:32:25.246" v="1743" actId="207"/>
          <ac:spMkLst>
            <pc:docMk/>
            <pc:sldMk cId="514274143" sldId="273"/>
            <ac:spMk id="9" creationId="{A9A2B1F6-2800-4B46-BB4A-654DCBB738D9}"/>
          </ac:spMkLst>
        </pc:spChg>
      </pc:sldChg>
      <pc:sldChg chg="addSp modSp add ord">
        <pc:chgData name="Arkadiusz Gerlic" userId="d8058b620e8c4d64" providerId="LiveId" clId="{816D6192-EABB-4287-8506-C326183F96ED}" dt="2018-06-27T21:26:17.920" v="6709" actId="14100"/>
        <pc:sldMkLst>
          <pc:docMk/>
          <pc:sldMk cId="4241498660" sldId="274"/>
        </pc:sldMkLst>
        <pc:spChg chg="mod">
          <ac:chgData name="Arkadiusz Gerlic" userId="d8058b620e8c4d64" providerId="LiveId" clId="{816D6192-EABB-4287-8506-C326183F96ED}" dt="2018-06-27T21:26:17.920" v="6709" actId="14100"/>
          <ac:spMkLst>
            <pc:docMk/>
            <pc:sldMk cId="4241498660" sldId="274"/>
            <ac:spMk id="2" creationId="{00000000-0000-0000-0000-000000000000}"/>
          </ac:spMkLst>
        </pc:spChg>
        <pc:spChg chg="add mod">
          <ac:chgData name="Arkadiusz Gerlic" userId="d8058b620e8c4d64" providerId="LiveId" clId="{816D6192-EABB-4287-8506-C326183F96ED}" dt="2018-06-26T12:09:51.245" v="1276" actId="11529"/>
          <ac:spMkLst>
            <pc:docMk/>
            <pc:sldMk cId="4241498660" sldId="274"/>
            <ac:spMk id="3" creationId="{8571F353-0527-4C27-8506-A091CC2A8C5E}"/>
          </ac:spMkLst>
        </pc:spChg>
        <pc:spChg chg="add mod">
          <ac:chgData name="Arkadiusz Gerlic" userId="d8058b620e8c4d64" providerId="LiveId" clId="{816D6192-EABB-4287-8506-C326183F96ED}" dt="2018-06-27T20:16:01.467" v="5632" actId="1076"/>
          <ac:spMkLst>
            <pc:docMk/>
            <pc:sldMk cId="4241498660" sldId="274"/>
            <ac:spMk id="6" creationId="{E5518424-2FD6-43EB-8C17-98882F129EB7}"/>
          </ac:spMkLst>
        </pc:spChg>
        <pc:spChg chg="mod">
          <ac:chgData name="Arkadiusz Gerlic" userId="d8058b620e8c4d64" providerId="LiveId" clId="{816D6192-EABB-4287-8506-C326183F96ED}" dt="2018-06-26T12:08:59.853" v="1274" actId="1076"/>
          <ac:spMkLst>
            <pc:docMk/>
            <pc:sldMk cId="4241498660" sldId="274"/>
            <ac:spMk id="9" creationId="{A9A2B1F6-2800-4B46-BB4A-654DCBB738D9}"/>
          </ac:spMkLst>
        </pc:spChg>
        <pc:spChg chg="mod">
          <ac:chgData name="Arkadiusz Gerlic" userId="d8058b620e8c4d64" providerId="LiveId" clId="{816D6192-EABB-4287-8506-C326183F96ED}" dt="2018-06-26T12:09:40.068" v="1275" actId="1076"/>
          <ac:spMkLst>
            <pc:docMk/>
            <pc:sldMk cId="4241498660" sldId="274"/>
            <ac:spMk id="10" creationId="{06F0F58D-F4FD-4CEA-9436-5113B621DAF8}"/>
          </ac:spMkLst>
        </pc:spChg>
      </pc:sldChg>
      <pc:sldChg chg="modSp add">
        <pc:chgData name="Arkadiusz Gerlic" userId="d8058b620e8c4d64" providerId="LiveId" clId="{816D6192-EABB-4287-8506-C326183F96ED}" dt="2018-06-28T11:19:08.579" v="7542" actId="20577"/>
        <pc:sldMkLst>
          <pc:docMk/>
          <pc:sldMk cId="701505180" sldId="275"/>
        </pc:sldMkLst>
        <pc:spChg chg="mod">
          <ac:chgData name="Arkadiusz Gerlic" userId="d8058b620e8c4d64" providerId="LiveId" clId="{816D6192-EABB-4287-8506-C326183F96ED}" dt="2018-06-27T21:26:59.183" v="6716" actId="14100"/>
          <ac:spMkLst>
            <pc:docMk/>
            <pc:sldMk cId="701505180" sldId="275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8T11:19:08.579" v="7542" actId="20577"/>
          <ac:spMkLst>
            <pc:docMk/>
            <pc:sldMk cId="701505180" sldId="275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1:27:08.854" v="6718" actId="14100"/>
        <pc:sldMkLst>
          <pc:docMk/>
          <pc:sldMk cId="1109914340" sldId="276"/>
        </pc:sldMkLst>
        <pc:spChg chg="mod">
          <ac:chgData name="Arkadiusz Gerlic" userId="d8058b620e8c4d64" providerId="LiveId" clId="{816D6192-EABB-4287-8506-C326183F96ED}" dt="2018-06-27T21:27:08.854" v="6718" actId="14100"/>
          <ac:spMkLst>
            <pc:docMk/>
            <pc:sldMk cId="1109914340" sldId="276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12:29:24.573" v="1721" actId="20577"/>
          <ac:spMkLst>
            <pc:docMk/>
            <pc:sldMk cId="1109914340" sldId="276"/>
            <ac:spMk id="9" creationId="{A9A2B1F6-2800-4B46-BB4A-654DCBB738D9}"/>
          </ac:spMkLst>
        </pc:spChg>
      </pc:sldChg>
      <pc:sldChg chg="modSp add ord">
        <pc:chgData name="Arkadiusz Gerlic" userId="d8058b620e8c4d64" providerId="LiveId" clId="{816D6192-EABB-4287-8506-C326183F96ED}" dt="2018-06-27T21:27:19.544" v="6720" actId="14100"/>
        <pc:sldMkLst>
          <pc:docMk/>
          <pc:sldMk cId="103391102" sldId="277"/>
        </pc:sldMkLst>
        <pc:spChg chg="mod">
          <ac:chgData name="Arkadiusz Gerlic" userId="d8058b620e8c4d64" providerId="LiveId" clId="{816D6192-EABB-4287-8506-C326183F96ED}" dt="2018-06-27T21:27:19.544" v="6720" actId="14100"/>
          <ac:spMkLst>
            <pc:docMk/>
            <pc:sldMk cId="103391102" sldId="277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0:16:54.930" v="5634" actId="1076"/>
          <ac:spMkLst>
            <pc:docMk/>
            <pc:sldMk cId="103391102" sldId="277"/>
            <ac:spMk id="9" creationId="{A9A2B1F6-2800-4B46-BB4A-654DCBB738D9}"/>
          </ac:spMkLst>
        </pc:spChg>
      </pc:sldChg>
      <pc:sldChg chg="modSp add ord">
        <pc:chgData name="Arkadiusz Gerlic" userId="d8058b620e8c4d64" providerId="LiveId" clId="{816D6192-EABB-4287-8506-C326183F96ED}" dt="2018-06-27T21:27:27.801" v="6722" actId="14100"/>
        <pc:sldMkLst>
          <pc:docMk/>
          <pc:sldMk cId="118650047" sldId="278"/>
        </pc:sldMkLst>
        <pc:spChg chg="mod">
          <ac:chgData name="Arkadiusz Gerlic" userId="d8058b620e8c4d64" providerId="LiveId" clId="{816D6192-EABB-4287-8506-C326183F96ED}" dt="2018-06-27T21:27:27.801" v="6722" actId="14100"/>
          <ac:spMkLst>
            <pc:docMk/>
            <pc:sldMk cId="118650047" sldId="278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0:17:01.873" v="5635" actId="1076"/>
          <ac:spMkLst>
            <pc:docMk/>
            <pc:sldMk cId="118650047" sldId="278"/>
            <ac:spMk id="9" creationId="{A9A2B1F6-2800-4B46-BB4A-654DCBB738D9}"/>
          </ac:spMkLst>
        </pc:spChg>
      </pc:sldChg>
      <pc:sldChg chg="modSp add ord">
        <pc:chgData name="Arkadiusz Gerlic" userId="d8058b620e8c4d64" providerId="LiveId" clId="{816D6192-EABB-4287-8506-C326183F96ED}" dt="2018-06-28T11:23:51.098" v="7547" actId="20577"/>
        <pc:sldMkLst>
          <pc:docMk/>
          <pc:sldMk cId="3077924169" sldId="279"/>
        </pc:sldMkLst>
        <pc:spChg chg="mod">
          <ac:chgData name="Arkadiusz Gerlic" userId="d8058b620e8c4d64" providerId="LiveId" clId="{816D6192-EABB-4287-8506-C326183F96ED}" dt="2018-06-27T21:27:36.766" v="6724" actId="14100"/>
          <ac:spMkLst>
            <pc:docMk/>
            <pc:sldMk cId="3077924169" sldId="279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8T11:23:51.098" v="7547" actId="20577"/>
          <ac:spMkLst>
            <pc:docMk/>
            <pc:sldMk cId="3077924169" sldId="279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1:27:43.612" v="6726" actId="14100"/>
        <pc:sldMkLst>
          <pc:docMk/>
          <pc:sldMk cId="3976086008" sldId="280"/>
        </pc:sldMkLst>
        <pc:spChg chg="mod">
          <ac:chgData name="Arkadiusz Gerlic" userId="d8058b620e8c4d64" providerId="LiveId" clId="{816D6192-EABB-4287-8506-C326183F96ED}" dt="2018-06-27T21:27:43.612" v="6726" actId="14100"/>
          <ac:spMkLst>
            <pc:docMk/>
            <pc:sldMk cId="3976086008" sldId="280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1:24:07.036" v="6700" actId="20577"/>
          <ac:spMkLst>
            <pc:docMk/>
            <pc:sldMk cId="3976086008" sldId="280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1:25:57.831" v="6705" actId="14100"/>
        <pc:sldMkLst>
          <pc:docMk/>
          <pc:sldMk cId="3292682640" sldId="281"/>
        </pc:sldMkLst>
        <pc:spChg chg="mod">
          <ac:chgData name="Arkadiusz Gerlic" userId="d8058b620e8c4d64" providerId="LiveId" clId="{816D6192-EABB-4287-8506-C326183F96ED}" dt="2018-06-27T21:25:57.831" v="6705" actId="14100"/>
          <ac:spMkLst>
            <pc:docMk/>
            <pc:sldMk cId="3292682640" sldId="281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12:48:38.520" v="2035" actId="207"/>
          <ac:spMkLst>
            <pc:docMk/>
            <pc:sldMk cId="3292682640" sldId="281"/>
            <ac:spMk id="6" creationId="{380D1DBA-9E22-4BC2-BACE-387C74F8D1FB}"/>
          </ac:spMkLst>
        </pc:spChg>
        <pc:spChg chg="mod">
          <ac:chgData name="Arkadiusz Gerlic" userId="d8058b620e8c4d64" providerId="LiveId" clId="{816D6192-EABB-4287-8506-C326183F96ED}" dt="2018-06-26T12:50:28.089" v="2146" actId="113"/>
          <ac:spMkLst>
            <pc:docMk/>
            <pc:sldMk cId="3292682640" sldId="281"/>
            <ac:spMk id="9" creationId="{A9A2B1F6-2800-4B46-BB4A-654DCBB738D9}"/>
          </ac:spMkLst>
        </pc:spChg>
        <pc:spChg chg="mod">
          <ac:chgData name="Arkadiusz Gerlic" userId="d8058b620e8c4d64" providerId="LiveId" clId="{816D6192-EABB-4287-8506-C326183F96ED}" dt="2018-06-26T12:50:25.963" v="2145" actId="27636"/>
          <ac:spMkLst>
            <pc:docMk/>
            <pc:sldMk cId="3292682640" sldId="281"/>
            <ac:spMk id="10" creationId="{06F0F58D-F4FD-4CEA-9436-5113B621DAF8}"/>
          </ac:spMkLst>
        </pc:spChg>
        <pc:spChg chg="mod">
          <ac:chgData name="Arkadiusz Gerlic" userId="d8058b620e8c4d64" providerId="LiveId" clId="{816D6192-EABB-4287-8506-C326183F96ED}" dt="2018-06-26T12:50:10.167" v="2141" actId="20577"/>
          <ac:spMkLst>
            <pc:docMk/>
            <pc:sldMk cId="3292682640" sldId="281"/>
            <ac:spMk id="11" creationId="{BABFFA93-A3F5-4D7A-A2D2-FC40B147BB23}"/>
          </ac:spMkLst>
        </pc:spChg>
      </pc:sldChg>
      <pc:sldChg chg="modSp add">
        <pc:chgData name="Arkadiusz Gerlic" userId="d8058b620e8c4d64" providerId="LiveId" clId="{816D6192-EABB-4287-8506-C326183F96ED}" dt="2018-06-27T21:27:53.604" v="6728" actId="14100"/>
        <pc:sldMkLst>
          <pc:docMk/>
          <pc:sldMk cId="1427288715" sldId="282"/>
        </pc:sldMkLst>
        <pc:spChg chg="mod">
          <ac:chgData name="Arkadiusz Gerlic" userId="d8058b620e8c4d64" providerId="LiveId" clId="{816D6192-EABB-4287-8506-C326183F96ED}" dt="2018-06-27T21:27:53.604" v="6728" actId="14100"/>
          <ac:spMkLst>
            <pc:docMk/>
            <pc:sldMk cId="1427288715" sldId="282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0:26:51.296" v="5733" actId="20577"/>
          <ac:spMkLst>
            <pc:docMk/>
            <pc:sldMk cId="1427288715" sldId="282"/>
            <ac:spMk id="9" creationId="{A9A2B1F6-2800-4B46-BB4A-654DCBB738D9}"/>
          </ac:spMkLst>
        </pc:spChg>
      </pc:sldChg>
      <pc:sldChg chg="addSp modSp add ord">
        <pc:chgData name="Arkadiusz Gerlic" userId="d8058b620e8c4d64" providerId="LiveId" clId="{816D6192-EABB-4287-8506-C326183F96ED}" dt="2018-06-27T20:41:17.487" v="5831" actId="1076"/>
        <pc:sldMkLst>
          <pc:docMk/>
          <pc:sldMk cId="3783534358" sldId="283"/>
        </pc:sldMkLst>
        <pc:spChg chg="mod">
          <ac:chgData name="Arkadiusz Gerlic" userId="d8058b620e8c4d64" providerId="LiveId" clId="{816D6192-EABB-4287-8506-C326183F96ED}" dt="2018-06-27T20:41:07.733" v="5830" actId="207"/>
          <ac:spMkLst>
            <pc:docMk/>
            <pc:sldMk cId="3783534358" sldId="283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6T21:52:50.647" v="4551" actId="167"/>
          <ac:spMkLst>
            <pc:docMk/>
            <pc:sldMk cId="3783534358" sldId="283"/>
            <ac:spMk id="3" creationId="{6496CC83-0AE4-4850-9301-E6441519839D}"/>
          </ac:spMkLst>
        </pc:spChg>
        <pc:spChg chg="mod">
          <ac:chgData name="Arkadiusz Gerlic" userId="d8058b620e8c4d64" providerId="LiveId" clId="{816D6192-EABB-4287-8506-C326183F96ED}" dt="2018-06-27T20:41:17.487" v="5831" actId="1076"/>
          <ac:spMkLst>
            <pc:docMk/>
            <pc:sldMk cId="3783534358" sldId="283"/>
            <ac:spMk id="9" creationId="{A9A2B1F6-2800-4B46-BB4A-654DCBB738D9}"/>
          </ac:spMkLst>
        </pc:spChg>
      </pc:sldChg>
      <pc:sldChg chg="addSp delSp modSp add">
        <pc:chgData name="Arkadiusz Gerlic" userId="d8058b620e8c4d64" providerId="LiveId" clId="{816D6192-EABB-4287-8506-C326183F96ED}" dt="2018-06-27T21:28:04.429" v="6730" actId="20577"/>
        <pc:sldMkLst>
          <pc:docMk/>
          <pc:sldMk cId="1855843159" sldId="284"/>
        </pc:sldMkLst>
        <pc:spChg chg="mod">
          <ac:chgData name="Arkadiusz Gerlic" userId="d8058b620e8c4d64" providerId="LiveId" clId="{816D6192-EABB-4287-8506-C326183F96ED}" dt="2018-06-27T21:28:04.429" v="6730" actId="20577"/>
          <ac:spMkLst>
            <pc:docMk/>
            <pc:sldMk cId="1855843159" sldId="284"/>
            <ac:spMk id="2" creationId="{00000000-0000-0000-0000-000000000000}"/>
          </ac:spMkLst>
        </pc:spChg>
        <pc:spChg chg="add mod">
          <ac:chgData name="Arkadiusz Gerlic" userId="d8058b620e8c4d64" providerId="LiveId" clId="{816D6192-EABB-4287-8506-C326183F96ED}" dt="2018-06-26T20:51:43.195" v="2783" actId="1076"/>
          <ac:spMkLst>
            <pc:docMk/>
            <pc:sldMk cId="1855843159" sldId="284"/>
            <ac:spMk id="5" creationId="{90360E7D-28EF-4AE2-94B2-86F443D07F27}"/>
          </ac:spMkLst>
        </pc:spChg>
        <pc:spChg chg="del">
          <ac:chgData name="Arkadiusz Gerlic" userId="d8058b620e8c4d64" providerId="LiveId" clId="{816D6192-EABB-4287-8506-C326183F96ED}" dt="2018-06-26T20:47:54.272" v="2715" actId="478"/>
          <ac:spMkLst>
            <pc:docMk/>
            <pc:sldMk cId="1855843159" sldId="284"/>
            <ac:spMk id="9" creationId="{A9A2B1F6-2800-4B46-BB4A-654DCBB738D9}"/>
          </ac:spMkLst>
        </pc:spChg>
        <pc:picChg chg="add mod">
          <ac:chgData name="Arkadiusz Gerlic" userId="d8058b620e8c4d64" providerId="LiveId" clId="{816D6192-EABB-4287-8506-C326183F96ED}" dt="2018-06-26T20:48:07.895" v="2718" actId="1076"/>
          <ac:picMkLst>
            <pc:docMk/>
            <pc:sldMk cId="1855843159" sldId="284"/>
            <ac:picMk id="1026" creationId="{246A2943-53BB-4B29-8DF0-AE07D9950FF3}"/>
          </ac:picMkLst>
        </pc:picChg>
      </pc:sldChg>
      <pc:sldChg chg="addSp modSp add">
        <pc:chgData name="Arkadiusz Gerlic" userId="d8058b620e8c4d64" providerId="LiveId" clId="{816D6192-EABB-4287-8506-C326183F96ED}" dt="2018-06-27T21:17:54.327" v="6698" actId="20577"/>
        <pc:sldMkLst>
          <pc:docMk/>
          <pc:sldMk cId="1909876616" sldId="285"/>
        </pc:sldMkLst>
        <pc:spChg chg="mod">
          <ac:chgData name="Arkadiusz Gerlic" userId="d8058b620e8c4d64" providerId="LiveId" clId="{816D6192-EABB-4287-8506-C326183F96ED}" dt="2018-06-27T20:29:34.815" v="5774" actId="14100"/>
          <ac:spMkLst>
            <pc:docMk/>
            <pc:sldMk cId="1909876616" sldId="285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30:31.285" v="5779" actId="167"/>
          <ac:spMkLst>
            <pc:docMk/>
            <pc:sldMk cId="1909876616" sldId="285"/>
            <ac:spMk id="3" creationId="{4FBF84B0-8972-46FC-8E04-8A3E8BF7DCE0}"/>
          </ac:spMkLst>
        </pc:spChg>
        <pc:spChg chg="mod">
          <ac:chgData name="Arkadiusz Gerlic" userId="d8058b620e8c4d64" providerId="LiveId" clId="{816D6192-EABB-4287-8506-C326183F96ED}" dt="2018-06-27T21:17:54.327" v="6698" actId="20577"/>
          <ac:spMkLst>
            <pc:docMk/>
            <pc:sldMk cId="1909876616" sldId="285"/>
            <ac:spMk id="9" creationId="{A9A2B1F6-2800-4B46-BB4A-654DCBB738D9}"/>
          </ac:spMkLst>
        </pc:spChg>
      </pc:sldChg>
      <pc:sldChg chg="addSp modSp add">
        <pc:chgData name="Arkadiusz Gerlic" userId="d8058b620e8c4d64" providerId="LiveId" clId="{816D6192-EABB-4287-8506-C326183F96ED}" dt="2018-06-27T20:40:57.467" v="5829" actId="207"/>
        <pc:sldMkLst>
          <pc:docMk/>
          <pc:sldMk cId="4019566188" sldId="286"/>
        </pc:sldMkLst>
        <pc:spChg chg="mod">
          <ac:chgData name="Arkadiusz Gerlic" userId="d8058b620e8c4d64" providerId="LiveId" clId="{816D6192-EABB-4287-8506-C326183F96ED}" dt="2018-06-27T20:40:57.467" v="5829" actId="207"/>
          <ac:spMkLst>
            <pc:docMk/>
            <pc:sldMk cId="4019566188" sldId="286"/>
            <ac:spMk id="2" creationId="{00000000-0000-0000-0000-000000000000}"/>
          </ac:spMkLst>
        </pc:spChg>
        <pc:spChg chg="add mod">
          <ac:chgData name="Arkadiusz Gerlic" userId="d8058b620e8c4d64" providerId="LiveId" clId="{816D6192-EABB-4287-8506-C326183F96ED}" dt="2018-06-26T21:02:39.974" v="2989" actId="20577"/>
          <ac:spMkLst>
            <pc:docMk/>
            <pc:sldMk cId="4019566188" sldId="286"/>
            <ac:spMk id="4" creationId="{07981F85-4696-4959-939A-F02820F73FEB}"/>
          </ac:spMkLst>
        </pc:spChg>
        <pc:spChg chg="mod">
          <ac:chgData name="Arkadiusz Gerlic" userId="d8058b620e8c4d64" providerId="LiveId" clId="{816D6192-EABB-4287-8506-C326183F96ED}" dt="2018-06-26T21:01:16.423" v="2968" actId="207"/>
          <ac:spMkLst>
            <pc:docMk/>
            <pc:sldMk cId="4019566188" sldId="286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0:41:44.023" v="5836" actId="1076"/>
        <pc:sldMkLst>
          <pc:docMk/>
          <pc:sldMk cId="4007504368" sldId="287"/>
        </pc:sldMkLst>
        <pc:spChg chg="mod">
          <ac:chgData name="Arkadiusz Gerlic" userId="d8058b620e8c4d64" providerId="LiveId" clId="{816D6192-EABB-4287-8506-C326183F96ED}" dt="2018-06-27T20:41:38.200" v="5835" actId="207"/>
          <ac:spMkLst>
            <pc:docMk/>
            <pc:sldMk cId="4007504368" sldId="287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21:07:11" v="3060" actId="20577"/>
          <ac:spMkLst>
            <pc:docMk/>
            <pc:sldMk cId="4007504368" sldId="287"/>
            <ac:spMk id="4" creationId="{07981F85-4696-4959-939A-F02820F73FEB}"/>
          </ac:spMkLst>
        </pc:spChg>
        <pc:spChg chg="mod">
          <ac:chgData name="Arkadiusz Gerlic" userId="d8058b620e8c4d64" providerId="LiveId" clId="{816D6192-EABB-4287-8506-C326183F96ED}" dt="2018-06-27T20:41:44.023" v="5836" actId="1076"/>
          <ac:spMkLst>
            <pc:docMk/>
            <pc:sldMk cId="4007504368" sldId="287"/>
            <ac:spMk id="9" creationId="{A9A2B1F6-2800-4B46-BB4A-654DCBB738D9}"/>
          </ac:spMkLst>
        </pc:spChg>
      </pc:sldChg>
      <pc:sldChg chg="addSp delSp modSp add">
        <pc:chgData name="Arkadiusz Gerlic" userId="d8058b620e8c4d64" providerId="LiveId" clId="{816D6192-EABB-4287-8506-C326183F96ED}" dt="2018-06-27T20:41:50.376" v="5837" actId="207"/>
        <pc:sldMkLst>
          <pc:docMk/>
          <pc:sldMk cId="2013756256" sldId="288"/>
        </pc:sldMkLst>
        <pc:spChg chg="mod">
          <ac:chgData name="Arkadiusz Gerlic" userId="d8058b620e8c4d64" providerId="LiveId" clId="{816D6192-EABB-4287-8506-C326183F96ED}" dt="2018-06-27T20:41:50.376" v="5837" actId="207"/>
          <ac:spMkLst>
            <pc:docMk/>
            <pc:sldMk cId="2013756256" sldId="288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34:47.713" v="5796" actId="167"/>
          <ac:spMkLst>
            <pc:docMk/>
            <pc:sldMk cId="2013756256" sldId="288"/>
            <ac:spMk id="3" creationId="{53ABD544-F24D-479D-BA96-B2D5FB2EE7CF}"/>
          </ac:spMkLst>
        </pc:spChg>
        <pc:spChg chg="del">
          <ac:chgData name="Arkadiusz Gerlic" userId="d8058b620e8c4d64" providerId="LiveId" clId="{816D6192-EABB-4287-8506-C326183F96ED}" dt="2018-06-26T21:08:28.738" v="3062" actId="478"/>
          <ac:spMkLst>
            <pc:docMk/>
            <pc:sldMk cId="2013756256" sldId="288"/>
            <ac:spMk id="4" creationId="{07981F85-4696-4959-939A-F02820F73FEB}"/>
          </ac:spMkLst>
        </pc:spChg>
        <pc:spChg chg="mod">
          <ac:chgData name="Arkadiusz Gerlic" userId="d8058b620e8c4d64" providerId="LiveId" clId="{816D6192-EABB-4287-8506-C326183F96ED}" dt="2018-06-27T20:34:35.621" v="5793" actId="14100"/>
          <ac:spMkLst>
            <pc:docMk/>
            <pc:sldMk cId="2013756256" sldId="288"/>
            <ac:spMk id="9" creationId="{A9A2B1F6-2800-4B46-BB4A-654DCBB738D9}"/>
          </ac:spMkLst>
        </pc:spChg>
      </pc:sldChg>
      <pc:sldChg chg="addSp delSp modSp add">
        <pc:chgData name="Arkadiusz Gerlic" userId="d8058b620e8c4d64" providerId="LiveId" clId="{816D6192-EABB-4287-8506-C326183F96ED}" dt="2018-06-27T20:42:54.769" v="5847" actId="1076"/>
        <pc:sldMkLst>
          <pc:docMk/>
          <pc:sldMk cId="1805416826" sldId="289"/>
        </pc:sldMkLst>
        <pc:spChg chg="mod">
          <ac:chgData name="Arkadiusz Gerlic" userId="d8058b620e8c4d64" providerId="LiveId" clId="{816D6192-EABB-4287-8506-C326183F96ED}" dt="2018-06-27T20:42:15.488" v="5841" actId="207"/>
          <ac:spMkLst>
            <pc:docMk/>
            <pc:sldMk cId="1805416826" sldId="289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42:51.549" v="5846" actId="1076"/>
          <ac:spMkLst>
            <pc:docMk/>
            <pc:sldMk cId="1805416826" sldId="289"/>
            <ac:spMk id="3" creationId="{A2D1EFF4-9E44-4B11-AD89-C02DD4D519F2}"/>
          </ac:spMkLst>
        </pc:spChg>
        <pc:spChg chg="add mod">
          <ac:chgData name="Arkadiusz Gerlic" userId="d8058b620e8c4d64" providerId="LiveId" clId="{816D6192-EABB-4287-8506-C326183F96ED}" dt="2018-06-27T20:42:54.769" v="5847" actId="1076"/>
          <ac:spMkLst>
            <pc:docMk/>
            <pc:sldMk cId="1805416826" sldId="289"/>
            <ac:spMk id="4" creationId="{3FA9406E-A777-4587-8D3B-A7B372F25279}"/>
          </ac:spMkLst>
        </pc:spChg>
        <pc:spChg chg="add del">
          <ac:chgData name="Arkadiusz Gerlic" userId="d8058b620e8c4d64" providerId="LiveId" clId="{816D6192-EABB-4287-8506-C326183F96ED}" dt="2018-06-26T21:11:28.527" v="3267" actId="1076"/>
          <ac:spMkLst>
            <pc:docMk/>
            <pc:sldMk cId="1805416826" sldId="289"/>
            <ac:spMk id="5" creationId="{CC67DDB8-0464-41F0-84F3-3B5E0CBBBA40}"/>
          </ac:spMkLst>
        </pc:spChg>
        <pc:spChg chg="add del">
          <ac:chgData name="Arkadiusz Gerlic" userId="d8058b620e8c4d64" providerId="LiveId" clId="{816D6192-EABB-4287-8506-C326183F96ED}" dt="2018-06-26T21:11:28.310" v="3266" actId="1076"/>
          <ac:spMkLst>
            <pc:docMk/>
            <pc:sldMk cId="1805416826" sldId="289"/>
            <ac:spMk id="6" creationId="{660E9939-4695-41C2-813E-8354DB5B9786}"/>
          </ac:spMkLst>
        </pc:spChg>
        <pc:spChg chg="add del">
          <ac:chgData name="Arkadiusz Gerlic" userId="d8058b620e8c4d64" providerId="LiveId" clId="{816D6192-EABB-4287-8506-C326183F96ED}" dt="2018-06-26T21:11:27.839" v="3265" actId="1076"/>
          <ac:spMkLst>
            <pc:docMk/>
            <pc:sldMk cId="1805416826" sldId="289"/>
            <ac:spMk id="7" creationId="{4F3A5A6B-412A-476A-BB26-B996912E41F0}"/>
          </ac:spMkLst>
        </pc:spChg>
        <pc:spChg chg="mod">
          <ac:chgData name="Arkadiusz Gerlic" userId="d8058b620e8c4d64" providerId="LiveId" clId="{816D6192-EABB-4287-8506-C326183F96ED}" dt="2018-06-27T20:42:40.342" v="5845" actId="14100"/>
          <ac:spMkLst>
            <pc:docMk/>
            <pc:sldMk cId="1805416826" sldId="289"/>
            <ac:spMk id="9" creationId="{A9A2B1F6-2800-4B46-BB4A-654DCBB738D9}"/>
          </ac:spMkLst>
        </pc:spChg>
      </pc:sldChg>
      <pc:sldChg chg="addSp modSp add">
        <pc:chgData name="Arkadiusz Gerlic" userId="d8058b620e8c4d64" providerId="LiveId" clId="{816D6192-EABB-4287-8506-C326183F96ED}" dt="2018-06-27T20:43:37.310" v="5855" actId="1076"/>
        <pc:sldMkLst>
          <pc:docMk/>
          <pc:sldMk cId="2033775641" sldId="290"/>
        </pc:sldMkLst>
        <pc:spChg chg="mod">
          <ac:chgData name="Arkadiusz Gerlic" userId="d8058b620e8c4d64" providerId="LiveId" clId="{816D6192-EABB-4287-8506-C326183F96ED}" dt="2018-06-27T20:43:16.900" v="5851" actId="27636"/>
          <ac:spMkLst>
            <pc:docMk/>
            <pc:sldMk cId="2033775641" sldId="290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43:32.823" v="5854" actId="1076"/>
          <ac:spMkLst>
            <pc:docMk/>
            <pc:sldMk cId="2033775641" sldId="290"/>
            <ac:spMk id="3" creationId="{16E407CB-7815-4FE7-9884-3B8B1AA7F0EF}"/>
          </ac:spMkLst>
        </pc:spChg>
        <pc:spChg chg="mod">
          <ac:chgData name="Arkadiusz Gerlic" userId="d8058b620e8c4d64" providerId="LiveId" clId="{816D6192-EABB-4287-8506-C326183F96ED}" dt="2018-06-27T20:43:37.310" v="5855" actId="1076"/>
          <ac:spMkLst>
            <pc:docMk/>
            <pc:sldMk cId="2033775641" sldId="290"/>
            <ac:spMk id="4" creationId="{3FA9406E-A777-4587-8D3B-A7B372F25279}"/>
          </ac:spMkLst>
        </pc:spChg>
        <pc:spChg chg="mod">
          <ac:chgData name="Arkadiusz Gerlic" userId="d8058b620e8c4d64" providerId="LiveId" clId="{816D6192-EABB-4287-8506-C326183F96ED}" dt="2018-06-27T20:43:27.623" v="5853" actId="1076"/>
          <ac:spMkLst>
            <pc:docMk/>
            <pc:sldMk cId="2033775641" sldId="290"/>
            <ac:spMk id="9" creationId="{A9A2B1F6-2800-4B46-BB4A-654DCBB738D9}"/>
          </ac:spMkLst>
        </pc:spChg>
      </pc:sldChg>
      <pc:sldChg chg="addSp modSp add">
        <pc:chgData name="Arkadiusz Gerlic" userId="d8058b620e8c4d64" providerId="LiveId" clId="{816D6192-EABB-4287-8506-C326183F96ED}" dt="2018-06-27T20:44:04.637" v="5862" actId="1076"/>
        <pc:sldMkLst>
          <pc:docMk/>
          <pc:sldMk cId="995155314" sldId="291"/>
        </pc:sldMkLst>
        <pc:spChg chg="mod">
          <ac:chgData name="Arkadiusz Gerlic" userId="d8058b620e8c4d64" providerId="LiveId" clId="{816D6192-EABB-4287-8506-C326183F96ED}" dt="2018-06-27T20:43:52.091" v="5859" actId="27636"/>
          <ac:spMkLst>
            <pc:docMk/>
            <pc:sldMk cId="995155314" sldId="291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43:59.734" v="5861" actId="1076"/>
          <ac:spMkLst>
            <pc:docMk/>
            <pc:sldMk cId="995155314" sldId="291"/>
            <ac:spMk id="3" creationId="{E3A9E4D9-B6BD-4C32-BDFA-3094D517E4B4}"/>
          </ac:spMkLst>
        </pc:spChg>
        <pc:spChg chg="mod">
          <ac:chgData name="Arkadiusz Gerlic" userId="d8058b620e8c4d64" providerId="LiveId" clId="{816D6192-EABB-4287-8506-C326183F96ED}" dt="2018-06-26T21:17:50.732" v="3436" actId="20577"/>
          <ac:spMkLst>
            <pc:docMk/>
            <pc:sldMk cId="995155314" sldId="291"/>
            <ac:spMk id="4" creationId="{3FA9406E-A777-4587-8D3B-A7B372F25279}"/>
          </ac:spMkLst>
        </pc:spChg>
        <pc:spChg chg="add mod">
          <ac:chgData name="Arkadiusz Gerlic" userId="d8058b620e8c4d64" providerId="LiveId" clId="{816D6192-EABB-4287-8506-C326183F96ED}" dt="2018-06-27T20:44:04.637" v="5862" actId="1076"/>
          <ac:spMkLst>
            <pc:docMk/>
            <pc:sldMk cId="995155314" sldId="291"/>
            <ac:spMk id="5" creationId="{7AB66368-5346-4566-81F5-EF1B6CE33C73}"/>
          </ac:spMkLst>
        </pc:spChg>
        <pc:spChg chg="add mod">
          <ac:chgData name="Arkadiusz Gerlic" userId="d8058b620e8c4d64" providerId="LiveId" clId="{816D6192-EABB-4287-8506-C326183F96ED}" dt="2018-06-26T21:19:59.466" v="3615" actId="207"/>
          <ac:spMkLst>
            <pc:docMk/>
            <pc:sldMk cId="995155314" sldId="291"/>
            <ac:spMk id="6" creationId="{84D12783-54D4-49ED-9953-0DF345863446}"/>
          </ac:spMkLst>
        </pc:spChg>
        <pc:spChg chg="mod">
          <ac:chgData name="Arkadiusz Gerlic" userId="d8058b620e8c4d64" providerId="LiveId" clId="{816D6192-EABB-4287-8506-C326183F96ED}" dt="2018-06-27T20:43:56.187" v="5860" actId="1076"/>
          <ac:spMkLst>
            <pc:docMk/>
            <pc:sldMk cId="995155314" sldId="291"/>
            <ac:spMk id="9" creationId="{A9A2B1F6-2800-4B46-BB4A-654DCBB738D9}"/>
          </ac:spMkLst>
        </pc:spChg>
      </pc:sldChg>
      <pc:sldChg chg="addSp delSp modSp add">
        <pc:chgData name="Arkadiusz Gerlic" userId="d8058b620e8c4d64" providerId="LiveId" clId="{816D6192-EABB-4287-8506-C326183F96ED}" dt="2018-06-27T20:44:14.342" v="5863" actId="207"/>
        <pc:sldMkLst>
          <pc:docMk/>
          <pc:sldMk cId="3147094989" sldId="292"/>
        </pc:sldMkLst>
        <pc:spChg chg="mod">
          <ac:chgData name="Arkadiusz Gerlic" userId="d8058b620e8c4d64" providerId="LiveId" clId="{816D6192-EABB-4287-8506-C326183F96ED}" dt="2018-06-27T20:44:14.342" v="5863" actId="207"/>
          <ac:spMkLst>
            <pc:docMk/>
            <pc:sldMk cId="3147094989" sldId="292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0:36:33.872" v="5807" actId="1076"/>
          <ac:spMkLst>
            <pc:docMk/>
            <pc:sldMk cId="3147094989" sldId="292"/>
            <ac:spMk id="4" creationId="{3FA9406E-A777-4587-8D3B-A7B372F25279}"/>
          </ac:spMkLst>
        </pc:spChg>
        <pc:spChg chg="del">
          <ac:chgData name="Arkadiusz Gerlic" userId="d8058b620e8c4d64" providerId="LiveId" clId="{816D6192-EABB-4287-8506-C326183F96ED}" dt="2018-06-26T21:22:27.224" v="3673" actId="478"/>
          <ac:spMkLst>
            <pc:docMk/>
            <pc:sldMk cId="3147094989" sldId="292"/>
            <ac:spMk id="5" creationId="{7AB66368-5346-4566-81F5-EF1B6CE33C73}"/>
          </ac:spMkLst>
        </pc:spChg>
        <pc:spChg chg="mod">
          <ac:chgData name="Arkadiusz Gerlic" userId="d8058b620e8c4d64" providerId="LiveId" clId="{816D6192-EABB-4287-8506-C326183F96ED}" dt="2018-06-26T21:26:27.715" v="3739" actId="1076"/>
          <ac:spMkLst>
            <pc:docMk/>
            <pc:sldMk cId="3147094989" sldId="292"/>
            <ac:spMk id="6" creationId="{84D12783-54D4-49ED-9953-0DF345863446}"/>
          </ac:spMkLst>
        </pc:spChg>
        <pc:spChg chg="add mod ord">
          <ac:chgData name="Arkadiusz Gerlic" userId="d8058b620e8c4d64" providerId="LiveId" clId="{816D6192-EABB-4287-8506-C326183F96ED}" dt="2018-06-27T20:36:41.202" v="5808" actId="207"/>
          <ac:spMkLst>
            <pc:docMk/>
            <pc:sldMk cId="3147094989" sldId="292"/>
            <ac:spMk id="7" creationId="{F4BA450D-CBC7-47DE-A988-86CF4CC54647}"/>
          </ac:spMkLst>
        </pc:spChg>
        <pc:spChg chg="del mod">
          <ac:chgData name="Arkadiusz Gerlic" userId="d8058b620e8c4d64" providerId="LiveId" clId="{816D6192-EABB-4287-8506-C326183F96ED}" dt="2018-06-26T21:26:24.113" v="3738" actId="478"/>
          <ac:spMkLst>
            <pc:docMk/>
            <pc:sldMk cId="3147094989" sldId="292"/>
            <ac:spMk id="9" creationId="{A9A2B1F6-2800-4B46-BB4A-654DCBB738D9}"/>
          </ac:spMkLst>
        </pc:spChg>
      </pc:sldChg>
      <pc:sldChg chg="addSp delSp modSp add">
        <pc:chgData name="Arkadiusz Gerlic" userId="d8058b620e8c4d64" providerId="LiveId" clId="{816D6192-EABB-4287-8506-C326183F96ED}" dt="2018-06-27T20:44:54.123" v="5871" actId="1076"/>
        <pc:sldMkLst>
          <pc:docMk/>
          <pc:sldMk cId="1923538520" sldId="293"/>
        </pc:sldMkLst>
        <pc:spChg chg="mod">
          <ac:chgData name="Arkadiusz Gerlic" userId="d8058b620e8c4d64" providerId="LiveId" clId="{816D6192-EABB-4287-8506-C326183F96ED}" dt="2018-06-27T20:44:41.654" v="5869" actId="14100"/>
          <ac:spMkLst>
            <pc:docMk/>
            <pc:sldMk cId="1923538520" sldId="293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21:33:49.208" v="3958" actId="1076"/>
          <ac:spMkLst>
            <pc:docMk/>
            <pc:sldMk cId="1923538520" sldId="293"/>
            <ac:spMk id="4" creationId="{3FA9406E-A777-4587-8D3B-A7B372F25279}"/>
          </ac:spMkLst>
        </pc:spChg>
        <pc:spChg chg="del">
          <ac:chgData name="Arkadiusz Gerlic" userId="d8058b620e8c4d64" providerId="LiveId" clId="{816D6192-EABB-4287-8506-C326183F96ED}" dt="2018-06-26T21:27:44.449" v="3740" actId="478"/>
          <ac:spMkLst>
            <pc:docMk/>
            <pc:sldMk cId="1923538520" sldId="293"/>
            <ac:spMk id="6" creationId="{84D12783-54D4-49ED-9953-0DF345863446}"/>
          </ac:spMkLst>
        </pc:spChg>
        <pc:spChg chg="add mod">
          <ac:chgData name="Arkadiusz Gerlic" userId="d8058b620e8c4d64" providerId="LiveId" clId="{816D6192-EABB-4287-8506-C326183F96ED}" dt="2018-06-26T21:34:00.146" v="3962" actId="1076"/>
          <ac:spMkLst>
            <pc:docMk/>
            <pc:sldMk cId="1923538520" sldId="293"/>
            <ac:spMk id="8" creationId="{883B3B92-C628-411D-ABC5-E9826B3B872B}"/>
          </ac:spMkLst>
        </pc:spChg>
        <pc:spChg chg="mod">
          <ac:chgData name="Arkadiusz Gerlic" userId="d8058b620e8c4d64" providerId="LiveId" clId="{816D6192-EABB-4287-8506-C326183F96ED}" dt="2018-06-27T20:44:46.927" v="5870" actId="1076"/>
          <ac:spMkLst>
            <pc:docMk/>
            <pc:sldMk cId="1923538520" sldId="293"/>
            <ac:spMk id="9" creationId="{A9A2B1F6-2800-4B46-BB4A-654DCBB738D9}"/>
          </ac:spMkLst>
        </pc:spChg>
        <pc:spChg chg="add mod">
          <ac:chgData name="Arkadiusz Gerlic" userId="d8058b620e8c4d64" providerId="LiveId" clId="{816D6192-EABB-4287-8506-C326183F96ED}" dt="2018-06-27T20:37:25.170" v="5817" actId="1076"/>
          <ac:spMkLst>
            <pc:docMk/>
            <pc:sldMk cId="1923538520" sldId="293"/>
            <ac:spMk id="11" creationId="{BCE5C730-86F9-471A-A562-E802FBC27A8E}"/>
          </ac:spMkLst>
        </pc:spChg>
        <pc:spChg chg="add mod">
          <ac:chgData name="Arkadiusz Gerlic" userId="d8058b620e8c4d64" providerId="LiveId" clId="{816D6192-EABB-4287-8506-C326183F96ED}" dt="2018-06-26T21:34:56.839" v="3971" actId="1076"/>
          <ac:spMkLst>
            <pc:docMk/>
            <pc:sldMk cId="1923538520" sldId="293"/>
            <ac:spMk id="12" creationId="{4355C9A8-D9CD-45EE-A003-DA450E40CE9E}"/>
          </ac:spMkLst>
        </pc:spChg>
        <pc:spChg chg="add mod">
          <ac:chgData name="Arkadiusz Gerlic" userId="d8058b620e8c4d64" providerId="LiveId" clId="{816D6192-EABB-4287-8506-C326183F96ED}" dt="2018-06-27T20:37:53.488" v="5823" actId="1076"/>
          <ac:spMkLst>
            <pc:docMk/>
            <pc:sldMk cId="1923538520" sldId="293"/>
            <ac:spMk id="13" creationId="{35834991-FE6F-42E2-88B5-FF4006794F69}"/>
          </ac:spMkLst>
        </pc:spChg>
        <pc:spChg chg="add del mod">
          <ac:chgData name="Arkadiusz Gerlic" userId="d8058b620e8c4d64" providerId="LiveId" clId="{816D6192-EABB-4287-8506-C326183F96ED}" dt="2018-06-26T21:32:17.395" v="3937" actId="11529"/>
          <ac:spMkLst>
            <pc:docMk/>
            <pc:sldMk cId="1923538520" sldId="293"/>
            <ac:spMk id="16" creationId="{D72B9EC9-0D68-4B88-9571-FE064FE07D2A}"/>
          </ac:spMkLst>
        </pc:spChg>
        <pc:spChg chg="add mod ord">
          <ac:chgData name="Arkadiusz Gerlic" userId="d8058b620e8c4d64" providerId="LiveId" clId="{816D6192-EABB-4287-8506-C326183F96ED}" dt="2018-06-27T20:37:05.640" v="5811" actId="167"/>
          <ac:spMkLst>
            <pc:docMk/>
            <pc:sldMk cId="1923538520" sldId="293"/>
            <ac:spMk id="21" creationId="{CB59A966-04E2-43C5-9209-CB993C94E209}"/>
          </ac:spMkLst>
        </pc:spChg>
        <pc:spChg chg="add mod ord">
          <ac:chgData name="Arkadiusz Gerlic" userId="d8058b620e8c4d64" providerId="LiveId" clId="{816D6192-EABB-4287-8506-C326183F96ED}" dt="2018-06-27T20:37:11.416" v="5813" actId="167"/>
          <ac:spMkLst>
            <pc:docMk/>
            <pc:sldMk cId="1923538520" sldId="293"/>
            <ac:spMk id="22" creationId="{61119463-464C-4BE8-AF82-C1887D63C38C}"/>
          </ac:spMkLst>
        </pc:spChg>
        <pc:spChg chg="add mod ord">
          <ac:chgData name="Arkadiusz Gerlic" userId="d8058b620e8c4d64" providerId="LiveId" clId="{816D6192-EABB-4287-8506-C326183F96ED}" dt="2018-06-27T20:37:21.320" v="5816" actId="167"/>
          <ac:spMkLst>
            <pc:docMk/>
            <pc:sldMk cId="1923538520" sldId="293"/>
            <ac:spMk id="23" creationId="{4140EC62-58F2-411E-A2E2-EB89D8C0D3AF}"/>
          </ac:spMkLst>
        </pc:spChg>
        <pc:spChg chg="add mod ord">
          <ac:chgData name="Arkadiusz Gerlic" userId="d8058b620e8c4d64" providerId="LiveId" clId="{816D6192-EABB-4287-8506-C326183F96ED}" dt="2018-06-27T20:37:32.515" v="5819" actId="167"/>
          <ac:spMkLst>
            <pc:docMk/>
            <pc:sldMk cId="1923538520" sldId="293"/>
            <ac:spMk id="26" creationId="{587CC6F1-D4CB-40B8-A317-54CA4FB60239}"/>
          </ac:spMkLst>
        </pc:spChg>
        <pc:spChg chg="add del mod">
          <ac:chgData name="Arkadiusz Gerlic" userId="d8058b620e8c4d64" providerId="LiveId" clId="{816D6192-EABB-4287-8506-C326183F96ED}" dt="2018-06-26T21:35:11.829" v="3975" actId="478"/>
          <ac:spMkLst>
            <pc:docMk/>
            <pc:sldMk cId="1923538520" sldId="293"/>
            <ac:spMk id="27" creationId="{A6C7A6C0-3B07-4A19-9B23-C194C90103D6}"/>
          </ac:spMkLst>
        </pc:spChg>
        <pc:spChg chg="add mod ord">
          <ac:chgData name="Arkadiusz Gerlic" userId="d8058b620e8c4d64" providerId="LiveId" clId="{816D6192-EABB-4287-8506-C326183F96ED}" dt="2018-06-27T20:37:49.122" v="5822" actId="167"/>
          <ac:spMkLst>
            <pc:docMk/>
            <pc:sldMk cId="1923538520" sldId="293"/>
            <ac:spMk id="28" creationId="{260EFEFC-1063-486A-B5BC-1A9A95F93E68}"/>
          </ac:spMkLst>
        </pc:spChg>
        <pc:spChg chg="add mod ord">
          <ac:chgData name="Arkadiusz Gerlic" userId="d8058b620e8c4d64" providerId="LiveId" clId="{816D6192-EABB-4287-8506-C326183F96ED}" dt="2018-06-27T20:44:54.123" v="5871" actId="1076"/>
          <ac:spMkLst>
            <pc:docMk/>
            <pc:sldMk cId="1923538520" sldId="293"/>
            <ac:spMk id="30" creationId="{2D845991-CDC8-44A1-8ACF-6B3001D568C2}"/>
          </ac:spMkLst>
        </pc:spChg>
        <pc:cxnChg chg="add mod">
          <ac:chgData name="Arkadiusz Gerlic" userId="d8058b620e8c4d64" providerId="LiveId" clId="{816D6192-EABB-4287-8506-C326183F96ED}" dt="2018-06-26T21:27:50.381" v="3741" actId="11529"/>
          <ac:cxnSpMkLst>
            <pc:docMk/>
            <pc:sldMk cId="1923538520" sldId="293"/>
            <ac:cxnSpMk id="5" creationId="{E200FAF4-9AB5-4D57-9C6A-71BFD307D700}"/>
          </ac:cxnSpMkLst>
        </pc:cxnChg>
        <pc:cxnChg chg="add mod">
          <ac:chgData name="Arkadiusz Gerlic" userId="d8058b620e8c4d64" providerId="LiveId" clId="{816D6192-EABB-4287-8506-C326183F96ED}" dt="2018-06-26T21:33:30.989" v="3954" actId="14100"/>
          <ac:cxnSpMkLst>
            <pc:docMk/>
            <pc:sldMk cId="1923538520" sldId="293"/>
            <ac:cxnSpMk id="10" creationId="{D47C69E8-C338-4DB9-9812-9F012C96EB24}"/>
          </ac:cxnSpMkLst>
        </pc:cxnChg>
        <pc:cxnChg chg="add del mod">
          <ac:chgData name="Arkadiusz Gerlic" userId="d8058b620e8c4d64" providerId="LiveId" clId="{816D6192-EABB-4287-8506-C326183F96ED}" dt="2018-06-26T21:33:27.353" v="3953" actId="14100"/>
          <ac:cxnSpMkLst>
            <pc:docMk/>
            <pc:sldMk cId="1923538520" sldId="293"/>
            <ac:cxnSpMk id="15" creationId="{B560BA20-4C11-4710-9C37-6A9ADBC523D1}"/>
          </ac:cxnSpMkLst>
        </pc:cxnChg>
        <pc:cxnChg chg="add mod">
          <ac:chgData name="Arkadiusz Gerlic" userId="d8058b620e8c4d64" providerId="LiveId" clId="{816D6192-EABB-4287-8506-C326183F96ED}" dt="2018-06-26T21:35:21.814" v="3978" actId="14100"/>
          <ac:cxnSpMkLst>
            <pc:docMk/>
            <pc:sldMk cId="1923538520" sldId="293"/>
            <ac:cxnSpMk id="18" creationId="{D850092F-7A82-4B9E-97B9-E78384ED0377}"/>
          </ac:cxnSpMkLst>
        </pc:cxnChg>
        <pc:cxnChg chg="add mod">
          <ac:chgData name="Arkadiusz Gerlic" userId="d8058b620e8c4d64" providerId="LiveId" clId="{816D6192-EABB-4287-8506-C326183F96ED}" dt="2018-06-26T21:32:31.501" v="3939" actId="11529"/>
          <ac:cxnSpMkLst>
            <pc:docMk/>
            <pc:sldMk cId="1923538520" sldId="293"/>
            <ac:cxnSpMk id="20" creationId="{6E9CF91A-381D-4C25-903F-CA5BD63F15CD}"/>
          </ac:cxnSpMkLst>
        </pc:cxnChg>
      </pc:sldChg>
      <pc:sldChg chg="addSp delSp modSp add ord">
        <pc:chgData name="Arkadiusz Gerlic" userId="d8058b620e8c4d64" providerId="LiveId" clId="{816D6192-EABB-4287-8506-C326183F96ED}" dt="2018-06-27T20:48:00.300" v="5917" actId="115"/>
        <pc:sldMkLst>
          <pc:docMk/>
          <pc:sldMk cId="588431927" sldId="294"/>
        </pc:sldMkLst>
        <pc:spChg chg="mod">
          <ac:chgData name="Arkadiusz Gerlic" userId="d8058b620e8c4d64" providerId="LiveId" clId="{816D6192-EABB-4287-8506-C326183F96ED}" dt="2018-06-27T20:45:10.009" v="5875" actId="27636"/>
          <ac:spMkLst>
            <pc:docMk/>
            <pc:sldMk cId="588431927" sldId="294"/>
            <ac:spMk id="2" creationId="{00000000-0000-0000-0000-000000000000}"/>
          </ac:spMkLst>
        </pc:spChg>
        <pc:spChg chg="add del mod">
          <ac:chgData name="Arkadiusz Gerlic" userId="d8058b620e8c4d64" providerId="LiveId" clId="{816D6192-EABB-4287-8506-C326183F96ED}" dt="2018-06-26T21:38:13.545" v="4066" actId="11529"/>
          <ac:spMkLst>
            <pc:docMk/>
            <pc:sldMk cId="588431927" sldId="294"/>
            <ac:spMk id="3" creationId="{847D2849-123B-4D0A-A397-D9C9E28E7BF5}"/>
          </ac:spMkLst>
        </pc:spChg>
        <pc:spChg chg="add mod">
          <ac:chgData name="Arkadiusz Gerlic" userId="d8058b620e8c4d64" providerId="LiveId" clId="{816D6192-EABB-4287-8506-C326183F96ED}" dt="2018-06-26T21:39:02.735" v="4123" actId="207"/>
          <ac:spMkLst>
            <pc:docMk/>
            <pc:sldMk cId="588431927" sldId="294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0:48:00.300" v="5917" actId="115"/>
          <ac:spMkLst>
            <pc:docMk/>
            <pc:sldMk cId="588431927" sldId="294"/>
            <ac:spMk id="6" creationId="{84D12783-54D4-49ED-9953-0DF345863446}"/>
          </ac:spMkLst>
        </pc:spChg>
        <pc:spChg chg="add del mod">
          <ac:chgData name="Arkadiusz Gerlic" userId="d8058b620e8c4d64" providerId="LiveId" clId="{816D6192-EABB-4287-8506-C326183F96ED}" dt="2018-06-26T21:38:13.120" v="4065" actId="11529"/>
          <ac:spMkLst>
            <pc:docMk/>
            <pc:sldMk cId="588431927" sldId="294"/>
            <ac:spMk id="7" creationId="{42E4F049-15A9-4FC0-905C-21A471D3CF36}"/>
          </ac:spMkLst>
        </pc:spChg>
        <pc:spChg chg="add del mod">
          <ac:chgData name="Arkadiusz Gerlic" userId="d8058b620e8c4d64" providerId="LiveId" clId="{816D6192-EABB-4287-8506-C326183F96ED}" dt="2018-06-26T21:38:12.749" v="4064" actId="11529"/>
          <ac:spMkLst>
            <pc:docMk/>
            <pc:sldMk cId="588431927" sldId="294"/>
            <ac:spMk id="8" creationId="{434A6AB4-470C-4E62-BB14-89406CDACB8E}"/>
          </ac:spMkLst>
        </pc:spChg>
        <pc:spChg chg="add mod">
          <ac:chgData name="Arkadiusz Gerlic" userId="d8058b620e8c4d64" providerId="LiveId" clId="{816D6192-EABB-4287-8506-C326183F96ED}" dt="2018-06-26T21:39:09.673" v="4125" actId="207"/>
          <ac:spMkLst>
            <pc:docMk/>
            <pc:sldMk cId="588431927" sldId="294"/>
            <ac:spMk id="9" creationId="{6FC9FB26-BD91-444B-AD69-5A9872DA671E}"/>
          </ac:spMkLst>
        </pc:spChg>
        <pc:spChg chg="add mod">
          <ac:chgData name="Arkadiusz Gerlic" userId="d8058b620e8c4d64" providerId="LiveId" clId="{816D6192-EABB-4287-8506-C326183F96ED}" dt="2018-06-26T21:38:59.014" v="4122" actId="1076"/>
          <ac:spMkLst>
            <pc:docMk/>
            <pc:sldMk cId="588431927" sldId="294"/>
            <ac:spMk id="10" creationId="{FE1E08DC-AF3C-4F51-9FF5-28DDB90E3AD7}"/>
          </ac:spMkLst>
        </pc:spChg>
        <pc:spChg chg="add mod ord">
          <ac:chgData name="Arkadiusz Gerlic" userId="d8058b620e8c4d64" providerId="LiveId" clId="{816D6192-EABB-4287-8506-C326183F96ED}" dt="2018-06-27T20:45:17.671" v="5877" actId="1076"/>
          <ac:spMkLst>
            <pc:docMk/>
            <pc:sldMk cId="588431927" sldId="294"/>
            <ac:spMk id="11" creationId="{230BBC34-72CD-4F31-B43B-D883A37ECBA6}"/>
          </ac:spMkLst>
        </pc:spChg>
      </pc:sldChg>
      <pc:sldChg chg="addSp modSp add">
        <pc:chgData name="Arkadiusz Gerlic" userId="d8058b620e8c4d64" providerId="LiveId" clId="{816D6192-EABB-4287-8506-C326183F96ED}" dt="2018-06-27T20:48:06.633" v="5918" actId="115"/>
        <pc:sldMkLst>
          <pc:docMk/>
          <pc:sldMk cId="1756896384" sldId="295"/>
        </pc:sldMkLst>
        <pc:spChg chg="mod">
          <ac:chgData name="Arkadiusz Gerlic" userId="d8058b620e8c4d64" providerId="LiveId" clId="{816D6192-EABB-4287-8506-C326183F96ED}" dt="2018-06-27T20:45:31.094" v="5881" actId="27636"/>
          <ac:spMkLst>
            <pc:docMk/>
            <pc:sldMk cId="1756896384" sldId="295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6T21:41:08.092" v="4245" actId="1076"/>
          <ac:spMkLst>
            <pc:docMk/>
            <pc:sldMk cId="1756896384" sldId="295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0:48:06.633" v="5918" actId="115"/>
          <ac:spMkLst>
            <pc:docMk/>
            <pc:sldMk cId="1756896384" sldId="295"/>
            <ac:spMk id="6" creationId="{84D12783-54D4-49ED-9953-0DF345863446}"/>
          </ac:spMkLst>
        </pc:spChg>
        <pc:spChg chg="add mod ord">
          <ac:chgData name="Arkadiusz Gerlic" userId="d8058b620e8c4d64" providerId="LiveId" clId="{816D6192-EABB-4287-8506-C326183F96ED}" dt="2018-06-27T20:45:40.107" v="5884" actId="1076"/>
          <ac:spMkLst>
            <pc:docMk/>
            <pc:sldMk cId="1756896384" sldId="295"/>
            <ac:spMk id="8" creationId="{449CC053-368E-4668-B91C-F6DDCBAAD5A1}"/>
          </ac:spMkLst>
        </pc:spChg>
        <pc:spChg chg="mod">
          <ac:chgData name="Arkadiusz Gerlic" userId="d8058b620e8c4d64" providerId="LiveId" clId="{816D6192-EABB-4287-8506-C326183F96ED}" dt="2018-06-26T21:41:02.549" v="4243" actId="1076"/>
          <ac:spMkLst>
            <pc:docMk/>
            <pc:sldMk cId="1756896384" sldId="295"/>
            <ac:spMk id="9" creationId="{6FC9FB26-BD91-444B-AD69-5A9872DA671E}"/>
          </ac:spMkLst>
        </pc:spChg>
        <pc:spChg chg="mod">
          <ac:chgData name="Arkadiusz Gerlic" userId="d8058b620e8c4d64" providerId="LiveId" clId="{816D6192-EABB-4287-8506-C326183F96ED}" dt="2018-06-26T21:41:04.782" v="4244" actId="1076"/>
          <ac:spMkLst>
            <pc:docMk/>
            <pc:sldMk cId="1756896384" sldId="295"/>
            <ac:spMk id="10" creationId="{FE1E08DC-AF3C-4F51-9FF5-28DDB90E3AD7}"/>
          </ac:spMkLst>
        </pc:spChg>
      </pc:sldChg>
      <pc:sldChg chg="addSp delSp modSp add">
        <pc:chgData name="Arkadiusz Gerlic" userId="d8058b620e8c4d64" providerId="LiveId" clId="{816D6192-EABB-4287-8506-C326183F96ED}" dt="2018-06-27T20:48:10.700" v="5919" actId="115"/>
        <pc:sldMkLst>
          <pc:docMk/>
          <pc:sldMk cId="4089862757" sldId="296"/>
        </pc:sldMkLst>
        <pc:spChg chg="mod">
          <ac:chgData name="Arkadiusz Gerlic" userId="d8058b620e8c4d64" providerId="LiveId" clId="{816D6192-EABB-4287-8506-C326183F96ED}" dt="2018-06-27T20:46:11.760" v="5889" actId="27636"/>
          <ac:spMkLst>
            <pc:docMk/>
            <pc:sldMk cId="4089862757" sldId="296"/>
            <ac:spMk id="2" creationId="{00000000-0000-0000-0000-000000000000}"/>
          </ac:spMkLst>
        </pc:spChg>
        <pc:spChg chg="add mod">
          <ac:chgData name="Arkadiusz Gerlic" userId="d8058b620e8c4d64" providerId="LiveId" clId="{816D6192-EABB-4287-8506-C326183F96ED}" dt="2018-06-26T21:42:31.382" v="4291" actId="1076"/>
          <ac:spMkLst>
            <pc:docMk/>
            <pc:sldMk cId="4089862757" sldId="296"/>
            <ac:spMk id="3" creationId="{F4FB8B88-0622-41DD-B4D2-A7C895EB3E16}"/>
          </ac:spMkLst>
        </pc:spChg>
        <pc:spChg chg="mod">
          <ac:chgData name="Arkadiusz Gerlic" userId="d8058b620e8c4d64" providerId="LiveId" clId="{816D6192-EABB-4287-8506-C326183F96ED}" dt="2018-06-26T21:42:12.854" v="4288" actId="1076"/>
          <ac:spMkLst>
            <pc:docMk/>
            <pc:sldMk cId="4089862757" sldId="296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0:48:10.700" v="5919" actId="115"/>
          <ac:spMkLst>
            <pc:docMk/>
            <pc:sldMk cId="4089862757" sldId="296"/>
            <ac:spMk id="6" creationId="{84D12783-54D4-49ED-9953-0DF345863446}"/>
          </ac:spMkLst>
        </pc:spChg>
        <pc:spChg chg="del">
          <ac:chgData name="Arkadiusz Gerlic" userId="d8058b620e8c4d64" providerId="LiveId" clId="{816D6192-EABB-4287-8506-C326183F96ED}" dt="2018-06-26T21:42:08.639" v="4287" actId="478"/>
          <ac:spMkLst>
            <pc:docMk/>
            <pc:sldMk cId="4089862757" sldId="296"/>
            <ac:spMk id="9" creationId="{6FC9FB26-BD91-444B-AD69-5A9872DA671E}"/>
          </ac:spMkLst>
        </pc:spChg>
        <pc:spChg chg="del">
          <ac:chgData name="Arkadiusz Gerlic" userId="d8058b620e8c4d64" providerId="LiveId" clId="{816D6192-EABB-4287-8506-C326183F96ED}" dt="2018-06-26T21:42:05.702" v="4286" actId="478"/>
          <ac:spMkLst>
            <pc:docMk/>
            <pc:sldMk cId="4089862757" sldId="296"/>
            <ac:spMk id="10" creationId="{FE1E08DC-AF3C-4F51-9FF5-28DDB90E3AD7}"/>
          </ac:spMkLst>
        </pc:spChg>
        <pc:spChg chg="add mod ord">
          <ac:chgData name="Arkadiusz Gerlic" userId="d8058b620e8c4d64" providerId="LiveId" clId="{816D6192-EABB-4287-8506-C326183F96ED}" dt="2018-06-27T20:46:31.607" v="5894" actId="207"/>
          <ac:spMkLst>
            <pc:docMk/>
            <pc:sldMk cId="4089862757" sldId="296"/>
            <ac:spMk id="11" creationId="{5508FCA5-70CA-4BF7-88F9-401C9B7B41AC}"/>
          </ac:spMkLst>
        </pc:spChg>
      </pc:sldChg>
      <pc:sldChg chg="addSp delSp modSp add">
        <pc:chgData name="Arkadiusz Gerlic" userId="d8058b620e8c4d64" providerId="LiveId" clId="{816D6192-EABB-4287-8506-C326183F96ED}" dt="2018-06-27T20:48:18.779" v="5920" actId="115"/>
        <pc:sldMkLst>
          <pc:docMk/>
          <pc:sldMk cId="882735203" sldId="297"/>
        </pc:sldMkLst>
        <pc:spChg chg="mod">
          <ac:chgData name="Arkadiusz Gerlic" userId="d8058b620e8c4d64" providerId="LiveId" clId="{816D6192-EABB-4287-8506-C326183F96ED}" dt="2018-06-27T20:46:46.323" v="5898" actId="27636"/>
          <ac:spMkLst>
            <pc:docMk/>
            <pc:sldMk cId="882735203" sldId="297"/>
            <ac:spMk id="2" creationId="{00000000-0000-0000-0000-000000000000}"/>
          </ac:spMkLst>
        </pc:spChg>
        <pc:spChg chg="del">
          <ac:chgData name="Arkadiusz Gerlic" userId="d8058b620e8c4d64" providerId="LiveId" clId="{816D6192-EABB-4287-8506-C326183F96ED}" dt="2018-06-26T21:43:52.871" v="4310" actId="478"/>
          <ac:spMkLst>
            <pc:docMk/>
            <pc:sldMk cId="882735203" sldId="297"/>
            <ac:spMk id="3" creationId="{F4FB8B88-0622-41DD-B4D2-A7C895EB3E16}"/>
          </ac:spMkLst>
        </pc:spChg>
        <pc:spChg chg="mod">
          <ac:chgData name="Arkadiusz Gerlic" userId="d8058b620e8c4d64" providerId="LiveId" clId="{816D6192-EABB-4287-8506-C326183F96ED}" dt="2018-06-26T21:44:19.225" v="4334" actId="207"/>
          <ac:spMkLst>
            <pc:docMk/>
            <pc:sldMk cId="882735203" sldId="297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0:48:18.779" v="5920" actId="115"/>
          <ac:spMkLst>
            <pc:docMk/>
            <pc:sldMk cId="882735203" sldId="297"/>
            <ac:spMk id="6" creationId="{84D12783-54D4-49ED-9953-0DF345863446}"/>
          </ac:spMkLst>
        </pc:spChg>
        <pc:spChg chg="add mod">
          <ac:chgData name="Arkadiusz Gerlic" userId="d8058b620e8c4d64" providerId="LiveId" clId="{816D6192-EABB-4287-8506-C326183F96ED}" dt="2018-06-26T21:44:49.700" v="4358" actId="1076"/>
          <ac:spMkLst>
            <pc:docMk/>
            <pc:sldMk cId="882735203" sldId="297"/>
            <ac:spMk id="7" creationId="{DF7097EC-3934-4295-8367-B17839FE8B11}"/>
          </ac:spMkLst>
        </pc:spChg>
        <pc:spChg chg="add mod">
          <ac:chgData name="Arkadiusz Gerlic" userId="d8058b620e8c4d64" providerId="LiveId" clId="{816D6192-EABB-4287-8506-C326183F96ED}" dt="2018-06-26T21:45:42.577" v="4387" actId="20577"/>
          <ac:spMkLst>
            <pc:docMk/>
            <pc:sldMk cId="882735203" sldId="297"/>
            <ac:spMk id="8" creationId="{A9563374-829A-4732-8A7E-A4CCB6B47C48}"/>
          </ac:spMkLst>
        </pc:spChg>
        <pc:spChg chg="add mod ord">
          <ac:chgData name="Arkadiusz Gerlic" userId="d8058b620e8c4d64" providerId="LiveId" clId="{816D6192-EABB-4287-8506-C326183F96ED}" dt="2018-06-27T20:47:03.327" v="5903" actId="1076"/>
          <ac:spMkLst>
            <pc:docMk/>
            <pc:sldMk cId="882735203" sldId="297"/>
            <ac:spMk id="9" creationId="{88F65DFD-4A2B-49FF-BDA7-310EFAD40756}"/>
          </ac:spMkLst>
        </pc:spChg>
      </pc:sldChg>
      <pc:sldChg chg="addSp delSp modSp add">
        <pc:chgData name="Arkadiusz Gerlic" userId="d8058b620e8c4d64" providerId="LiveId" clId="{816D6192-EABB-4287-8506-C326183F96ED}" dt="2018-06-27T20:49:02.427" v="5923" actId="1076"/>
        <pc:sldMkLst>
          <pc:docMk/>
          <pc:sldMk cId="3005651420" sldId="298"/>
        </pc:sldMkLst>
        <pc:spChg chg="mod">
          <ac:chgData name="Arkadiusz Gerlic" userId="d8058b620e8c4d64" providerId="LiveId" clId="{816D6192-EABB-4287-8506-C326183F96ED}" dt="2018-06-27T20:47:21.089" v="5907" actId="27636"/>
          <ac:spMkLst>
            <pc:docMk/>
            <pc:sldMk cId="3005651420" sldId="298"/>
            <ac:spMk id="2" creationId="{00000000-0000-0000-0000-000000000000}"/>
          </ac:spMkLst>
        </pc:spChg>
        <pc:spChg chg="del">
          <ac:chgData name="Arkadiusz Gerlic" userId="d8058b620e8c4d64" providerId="LiveId" clId="{816D6192-EABB-4287-8506-C326183F96ED}" dt="2018-06-27T20:47:40.105" v="5911" actId="478"/>
          <ac:spMkLst>
            <pc:docMk/>
            <pc:sldMk cId="3005651420" sldId="298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0:48:24.734" v="5921" actId="115"/>
          <ac:spMkLst>
            <pc:docMk/>
            <pc:sldMk cId="3005651420" sldId="298"/>
            <ac:spMk id="6" creationId="{84D12783-54D4-49ED-9953-0DF345863446}"/>
          </ac:spMkLst>
        </pc:spChg>
        <pc:spChg chg="del mod">
          <ac:chgData name="Arkadiusz Gerlic" userId="d8058b620e8c4d64" providerId="LiveId" clId="{816D6192-EABB-4287-8506-C326183F96ED}" dt="2018-06-27T20:47:43.889" v="5913" actId="478"/>
          <ac:spMkLst>
            <pc:docMk/>
            <pc:sldMk cId="3005651420" sldId="298"/>
            <ac:spMk id="7" creationId="{DF7097EC-3934-4295-8367-B17839FE8B11}"/>
          </ac:spMkLst>
        </pc:spChg>
        <pc:spChg chg="del">
          <ac:chgData name="Arkadiusz Gerlic" userId="d8058b620e8c4d64" providerId="LiveId" clId="{816D6192-EABB-4287-8506-C326183F96ED}" dt="2018-06-27T20:47:45.454" v="5914" actId="478"/>
          <ac:spMkLst>
            <pc:docMk/>
            <pc:sldMk cId="3005651420" sldId="298"/>
            <ac:spMk id="8" creationId="{A9563374-829A-4732-8A7E-A4CCB6B47C48}"/>
          </ac:spMkLst>
        </pc:spChg>
        <pc:spChg chg="add mod ord">
          <ac:chgData name="Arkadiusz Gerlic" userId="d8058b620e8c4d64" providerId="LiveId" clId="{816D6192-EABB-4287-8506-C326183F96ED}" dt="2018-06-27T20:47:48.450" v="5915" actId="1076"/>
          <ac:spMkLst>
            <pc:docMk/>
            <pc:sldMk cId="3005651420" sldId="298"/>
            <ac:spMk id="9" creationId="{DDDF7DA8-BD0A-46AB-A4E6-FFF7C8E4D97E}"/>
          </ac:spMkLst>
        </pc:spChg>
        <pc:spChg chg="add mod">
          <ac:chgData name="Arkadiusz Gerlic" userId="d8058b620e8c4d64" providerId="LiveId" clId="{816D6192-EABB-4287-8506-C326183F96ED}" dt="2018-06-27T20:49:02.427" v="5923" actId="1076"/>
          <ac:spMkLst>
            <pc:docMk/>
            <pc:sldMk cId="3005651420" sldId="298"/>
            <ac:spMk id="10" creationId="{FC65C41D-56CC-49D2-9DF1-EA0889FAFB7B}"/>
          </ac:spMkLst>
        </pc:spChg>
      </pc:sldChg>
      <pc:sldChg chg="addSp delSp modSp add del">
        <pc:chgData name="Arkadiusz Gerlic" userId="d8058b620e8c4d64" providerId="LiveId" clId="{816D6192-EABB-4287-8506-C326183F96ED}" dt="2018-06-27T20:49:07.513" v="5924" actId="2696"/>
        <pc:sldMkLst>
          <pc:docMk/>
          <pc:sldMk cId="606805371" sldId="299"/>
        </pc:sldMkLst>
        <pc:spChg chg="mod">
          <ac:chgData name="Arkadiusz Gerlic" userId="d8058b620e8c4d64" providerId="LiveId" clId="{816D6192-EABB-4287-8506-C326183F96ED}" dt="2018-06-26T21:49:53.189" v="4523" actId="1076"/>
          <ac:spMkLst>
            <pc:docMk/>
            <pc:sldMk cId="606805371" sldId="299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6T21:54:52.058" v="4562" actId="115"/>
          <ac:spMkLst>
            <pc:docMk/>
            <pc:sldMk cId="606805371" sldId="299"/>
            <ac:spMk id="6" creationId="{84D12783-54D4-49ED-9953-0DF345863446}"/>
          </ac:spMkLst>
        </pc:spChg>
        <pc:spChg chg="del mod">
          <ac:chgData name="Arkadiusz Gerlic" userId="d8058b620e8c4d64" providerId="LiveId" clId="{816D6192-EABB-4287-8506-C326183F96ED}" dt="2018-06-26T21:49:33.376" v="4495" actId="478"/>
          <ac:spMkLst>
            <pc:docMk/>
            <pc:sldMk cId="606805371" sldId="299"/>
            <ac:spMk id="7" creationId="{DF7097EC-3934-4295-8367-B17839FE8B11}"/>
          </ac:spMkLst>
        </pc:spChg>
        <pc:spChg chg="del">
          <ac:chgData name="Arkadiusz Gerlic" userId="d8058b620e8c4d64" providerId="LiveId" clId="{816D6192-EABB-4287-8506-C326183F96ED}" dt="2018-06-26T21:49:15.189" v="4470" actId="478"/>
          <ac:spMkLst>
            <pc:docMk/>
            <pc:sldMk cId="606805371" sldId="299"/>
            <ac:spMk id="8" creationId="{A9563374-829A-4732-8A7E-A4CCB6B47C48}"/>
          </ac:spMkLst>
        </pc:spChg>
        <pc:spChg chg="add mod ord">
          <ac:chgData name="Arkadiusz Gerlic" userId="d8058b620e8c4d64" providerId="LiveId" clId="{816D6192-EABB-4287-8506-C326183F96ED}" dt="2018-06-26T21:54:18.528" v="4560" actId="167"/>
          <ac:spMkLst>
            <pc:docMk/>
            <pc:sldMk cId="606805371" sldId="299"/>
            <ac:spMk id="9" creationId="{70A0DA2B-6DDE-4181-905D-ABDD569BD410}"/>
          </ac:spMkLst>
        </pc:spChg>
      </pc:sldChg>
      <pc:sldChg chg="addSp delSp modSp add">
        <pc:chgData name="Arkadiusz Gerlic" userId="d8058b620e8c4d64" providerId="LiveId" clId="{816D6192-EABB-4287-8506-C326183F96ED}" dt="2018-06-27T20:49:28.201" v="5930" actId="1076"/>
        <pc:sldMkLst>
          <pc:docMk/>
          <pc:sldMk cId="1452983574" sldId="300"/>
        </pc:sldMkLst>
        <pc:spChg chg="mod">
          <ac:chgData name="Arkadiusz Gerlic" userId="d8058b620e8c4d64" providerId="LiveId" clId="{816D6192-EABB-4287-8506-C326183F96ED}" dt="2018-06-27T20:49:20.320" v="5928" actId="27636"/>
          <ac:spMkLst>
            <pc:docMk/>
            <pc:sldMk cId="1452983574" sldId="300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49:28.201" v="5930" actId="1076"/>
          <ac:spMkLst>
            <pc:docMk/>
            <pc:sldMk cId="1452983574" sldId="300"/>
            <ac:spMk id="3" creationId="{02CC0EF2-E584-425F-890C-F13E6C2AC730}"/>
          </ac:spMkLst>
        </pc:spChg>
        <pc:spChg chg="mod">
          <ac:chgData name="Arkadiusz Gerlic" userId="d8058b620e8c4d64" providerId="LiveId" clId="{816D6192-EABB-4287-8506-C326183F96ED}" dt="2018-06-27T20:49:24.684" v="5929" actId="1076"/>
          <ac:spMkLst>
            <pc:docMk/>
            <pc:sldMk cId="1452983574" sldId="300"/>
            <ac:spMk id="5" creationId="{D4B9309C-0866-42AF-A192-FE1D7B50A564}"/>
          </ac:spMkLst>
        </pc:spChg>
        <pc:spChg chg="del">
          <ac:chgData name="Arkadiusz Gerlic" userId="d8058b620e8c4d64" providerId="LiveId" clId="{816D6192-EABB-4287-8506-C326183F96ED}" dt="2018-06-26T21:55:05.792" v="4565" actId="478"/>
          <ac:spMkLst>
            <pc:docMk/>
            <pc:sldMk cId="1452983574" sldId="300"/>
            <ac:spMk id="6" creationId="{84D12783-54D4-49ED-9953-0DF345863446}"/>
          </ac:spMkLst>
        </pc:spChg>
        <pc:spChg chg="add mod">
          <ac:chgData name="Arkadiusz Gerlic" userId="d8058b620e8c4d64" providerId="LiveId" clId="{816D6192-EABB-4287-8506-C326183F96ED}" dt="2018-06-26T21:57:45.686" v="4674" actId="207"/>
          <ac:spMkLst>
            <pc:docMk/>
            <pc:sldMk cId="1452983574" sldId="300"/>
            <ac:spMk id="7" creationId="{6BEF7195-EBBB-44E4-83A7-2CFAE0D39188}"/>
          </ac:spMkLst>
        </pc:spChg>
        <pc:spChg chg="add mod">
          <ac:chgData name="Arkadiusz Gerlic" userId="d8058b620e8c4d64" providerId="LiveId" clId="{816D6192-EABB-4287-8506-C326183F96ED}" dt="2018-06-26T21:57:48.236" v="4675" actId="207"/>
          <ac:spMkLst>
            <pc:docMk/>
            <pc:sldMk cId="1452983574" sldId="300"/>
            <ac:spMk id="8" creationId="{AF2A2B9C-B902-496B-B458-2DB2D2D49599}"/>
          </ac:spMkLst>
        </pc:spChg>
        <pc:spChg chg="del">
          <ac:chgData name="Arkadiusz Gerlic" userId="d8058b620e8c4d64" providerId="LiveId" clId="{816D6192-EABB-4287-8506-C326183F96ED}" dt="2018-06-26T21:55:01.622" v="4564" actId="478"/>
          <ac:spMkLst>
            <pc:docMk/>
            <pc:sldMk cId="1452983574" sldId="300"/>
            <ac:spMk id="9" creationId="{70A0DA2B-6DDE-4181-905D-ABDD569BD410}"/>
          </ac:spMkLst>
        </pc:spChg>
        <pc:spChg chg="add del mod">
          <ac:chgData name="Arkadiusz Gerlic" userId="d8058b620e8c4d64" providerId="LiveId" clId="{816D6192-EABB-4287-8506-C326183F96ED}" dt="2018-06-26T21:56:44.188" v="4636" actId="11529"/>
          <ac:spMkLst>
            <pc:docMk/>
            <pc:sldMk cId="1452983574" sldId="300"/>
            <ac:spMk id="10" creationId="{9016DB3B-A6AE-421C-AB49-55269008DB6B}"/>
          </ac:spMkLst>
        </pc:spChg>
        <pc:spChg chg="add del mod">
          <ac:chgData name="Arkadiusz Gerlic" userId="d8058b620e8c4d64" providerId="LiveId" clId="{816D6192-EABB-4287-8506-C326183F96ED}" dt="2018-06-26T21:56:43.881" v="4635" actId="11529"/>
          <ac:spMkLst>
            <pc:docMk/>
            <pc:sldMk cId="1452983574" sldId="300"/>
            <ac:spMk id="11" creationId="{31CDAE8C-B5C7-4801-A3BC-5F38D6F03CCA}"/>
          </ac:spMkLst>
        </pc:spChg>
        <pc:spChg chg="add mod">
          <ac:chgData name="Arkadiusz Gerlic" userId="d8058b620e8c4d64" providerId="LiveId" clId="{816D6192-EABB-4287-8506-C326183F96ED}" dt="2018-06-26T21:58:00.135" v="4677" actId="207"/>
          <ac:spMkLst>
            <pc:docMk/>
            <pc:sldMk cId="1452983574" sldId="300"/>
            <ac:spMk id="12" creationId="{78CC0681-8CF2-44B7-83E1-55FE232F8819}"/>
          </ac:spMkLst>
        </pc:spChg>
        <pc:spChg chg="add mod ord">
          <ac:chgData name="Arkadiusz Gerlic" userId="d8058b620e8c4d64" providerId="LiveId" clId="{816D6192-EABB-4287-8506-C326183F96ED}" dt="2018-06-26T21:58:27.967" v="4681" actId="1076"/>
          <ac:spMkLst>
            <pc:docMk/>
            <pc:sldMk cId="1452983574" sldId="300"/>
            <ac:spMk id="13" creationId="{D3BB8B6C-FEBA-4D9C-B09F-A470B01D7C5C}"/>
          </ac:spMkLst>
        </pc:spChg>
        <pc:spChg chg="add mod ord">
          <ac:chgData name="Arkadiusz Gerlic" userId="d8058b620e8c4d64" providerId="LiveId" clId="{816D6192-EABB-4287-8506-C326183F96ED}" dt="2018-06-26T21:58:36.241" v="4684" actId="167"/>
          <ac:spMkLst>
            <pc:docMk/>
            <pc:sldMk cId="1452983574" sldId="300"/>
            <ac:spMk id="14" creationId="{0B9436D2-6756-4290-9BA8-64901BEE0462}"/>
          </ac:spMkLst>
        </pc:spChg>
        <pc:spChg chg="add mod ord">
          <ac:chgData name="Arkadiusz Gerlic" userId="d8058b620e8c4d64" providerId="LiveId" clId="{816D6192-EABB-4287-8506-C326183F96ED}" dt="2018-06-26T21:58:45.377" v="4688" actId="167"/>
          <ac:spMkLst>
            <pc:docMk/>
            <pc:sldMk cId="1452983574" sldId="300"/>
            <ac:spMk id="15" creationId="{282CEABC-4C72-4369-9CAD-81DA6A61A9F5}"/>
          </ac:spMkLst>
        </pc:spChg>
        <pc:cxnChg chg="add mod">
          <ac:chgData name="Arkadiusz Gerlic" userId="d8058b620e8c4d64" providerId="LiveId" clId="{816D6192-EABB-4287-8506-C326183F96ED}" dt="2018-06-26T21:58:50.111" v="4689" actId="11529"/>
          <ac:cxnSpMkLst>
            <pc:docMk/>
            <pc:sldMk cId="1452983574" sldId="300"/>
            <ac:cxnSpMk id="17" creationId="{47E648FD-52D6-4CE2-9687-18AD0B58ED4E}"/>
          </ac:cxnSpMkLst>
        </pc:cxnChg>
        <pc:cxnChg chg="add mod">
          <ac:chgData name="Arkadiusz Gerlic" userId="d8058b620e8c4d64" providerId="LiveId" clId="{816D6192-EABB-4287-8506-C326183F96ED}" dt="2018-06-26T21:58:56.191" v="4691" actId="14100"/>
          <ac:cxnSpMkLst>
            <pc:docMk/>
            <pc:sldMk cId="1452983574" sldId="300"/>
            <ac:cxnSpMk id="19" creationId="{E70FB7A2-E984-4C33-B69B-693AB1CF21E9}"/>
          </ac:cxnSpMkLst>
        </pc:cxnChg>
        <pc:cxnChg chg="add mod">
          <ac:chgData name="Arkadiusz Gerlic" userId="d8058b620e8c4d64" providerId="LiveId" clId="{816D6192-EABB-4287-8506-C326183F96ED}" dt="2018-06-26T21:59:05.591" v="4693" actId="11529"/>
          <ac:cxnSpMkLst>
            <pc:docMk/>
            <pc:sldMk cId="1452983574" sldId="300"/>
            <ac:cxnSpMk id="22" creationId="{0AA41368-F90F-40E2-B2F4-3F5417C4012F}"/>
          </ac:cxnSpMkLst>
        </pc:cxnChg>
      </pc:sldChg>
      <pc:sldChg chg="addSp delSp modSp add">
        <pc:chgData name="Arkadiusz Gerlic" userId="d8058b620e8c4d64" providerId="LiveId" clId="{816D6192-EABB-4287-8506-C326183F96ED}" dt="2018-06-27T20:51:50.568" v="5976" actId="20577"/>
        <pc:sldMkLst>
          <pc:docMk/>
          <pc:sldMk cId="2420409669" sldId="301"/>
        </pc:sldMkLst>
        <pc:spChg chg="mod">
          <ac:chgData name="Arkadiusz Gerlic" userId="d8058b620e8c4d64" providerId="LiveId" clId="{816D6192-EABB-4287-8506-C326183F96ED}" dt="2018-06-27T20:49:45.327" v="5934" actId="27636"/>
          <ac:spMkLst>
            <pc:docMk/>
            <pc:sldMk cId="2420409669" sldId="301"/>
            <ac:spMk id="2" creationId="{00000000-0000-0000-0000-000000000000}"/>
          </ac:spMkLst>
        </pc:spChg>
        <pc:spChg chg="del">
          <ac:chgData name="Arkadiusz Gerlic" userId="d8058b620e8c4d64" providerId="LiveId" clId="{816D6192-EABB-4287-8506-C326183F96ED}" dt="2018-06-26T22:00:13.102" v="4697" actId="478"/>
          <ac:spMkLst>
            <pc:docMk/>
            <pc:sldMk cId="2420409669" sldId="301"/>
            <ac:spMk id="3" creationId="{02CC0EF2-E584-425F-890C-F13E6C2AC730}"/>
          </ac:spMkLst>
        </pc:spChg>
        <pc:spChg chg="mod">
          <ac:chgData name="Arkadiusz Gerlic" userId="d8058b620e8c4d64" providerId="LiveId" clId="{816D6192-EABB-4287-8506-C326183F96ED}" dt="2018-06-27T20:49:48.703" v="5935" actId="1076"/>
          <ac:spMkLst>
            <pc:docMk/>
            <pc:sldMk cId="2420409669" sldId="301"/>
            <ac:spMk id="5" creationId="{D4B9309C-0866-42AF-A192-FE1D7B50A564}"/>
          </ac:spMkLst>
        </pc:spChg>
        <pc:spChg chg="del">
          <ac:chgData name="Arkadiusz Gerlic" userId="d8058b620e8c4d64" providerId="LiveId" clId="{816D6192-EABB-4287-8506-C326183F96ED}" dt="2018-06-26T22:00:10.889" v="4695" actId="478"/>
          <ac:spMkLst>
            <pc:docMk/>
            <pc:sldMk cId="2420409669" sldId="301"/>
            <ac:spMk id="7" creationId="{6BEF7195-EBBB-44E4-83A7-2CFAE0D39188}"/>
          </ac:spMkLst>
        </pc:spChg>
        <pc:spChg chg="mod">
          <ac:chgData name="Arkadiusz Gerlic" userId="d8058b620e8c4d64" providerId="LiveId" clId="{816D6192-EABB-4287-8506-C326183F96ED}" dt="2018-06-26T22:09:27.927" v="4862" actId="207"/>
          <ac:spMkLst>
            <pc:docMk/>
            <pc:sldMk cId="2420409669" sldId="301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6T22:09:24.005" v="4861" actId="207"/>
          <ac:spMkLst>
            <pc:docMk/>
            <pc:sldMk cId="2420409669" sldId="301"/>
            <ac:spMk id="12" creationId="{78CC0681-8CF2-44B7-83E1-55FE232F8819}"/>
          </ac:spMkLst>
        </pc:spChg>
        <pc:spChg chg="del">
          <ac:chgData name="Arkadiusz Gerlic" userId="d8058b620e8c4d64" providerId="LiveId" clId="{816D6192-EABB-4287-8506-C326183F96ED}" dt="2018-06-26T22:00:11.960" v="4696" actId="478"/>
          <ac:spMkLst>
            <pc:docMk/>
            <pc:sldMk cId="2420409669" sldId="301"/>
            <ac:spMk id="13" creationId="{D3BB8B6C-FEBA-4D9C-B09F-A470B01D7C5C}"/>
          </ac:spMkLst>
        </pc:spChg>
        <pc:spChg chg="del">
          <ac:chgData name="Arkadiusz Gerlic" userId="d8058b620e8c4d64" providerId="LiveId" clId="{816D6192-EABB-4287-8506-C326183F96ED}" dt="2018-06-26T22:00:16.987" v="4701" actId="478"/>
          <ac:spMkLst>
            <pc:docMk/>
            <pc:sldMk cId="2420409669" sldId="301"/>
            <ac:spMk id="14" creationId="{0B9436D2-6756-4290-9BA8-64901BEE0462}"/>
          </ac:spMkLst>
        </pc:spChg>
        <pc:spChg chg="del">
          <ac:chgData name="Arkadiusz Gerlic" userId="d8058b620e8c4d64" providerId="LiveId" clId="{816D6192-EABB-4287-8506-C326183F96ED}" dt="2018-06-26T22:00:19.464" v="4702" actId="478"/>
          <ac:spMkLst>
            <pc:docMk/>
            <pc:sldMk cId="2420409669" sldId="301"/>
            <ac:spMk id="15" creationId="{282CEABC-4C72-4369-9CAD-81DA6A61A9F5}"/>
          </ac:spMkLst>
        </pc:spChg>
        <pc:spChg chg="add mod">
          <ac:chgData name="Arkadiusz Gerlic" userId="d8058b620e8c4d64" providerId="LiveId" clId="{816D6192-EABB-4287-8506-C326183F96ED}" dt="2018-06-27T20:51:50.568" v="5976" actId="20577"/>
          <ac:spMkLst>
            <pc:docMk/>
            <pc:sldMk cId="2420409669" sldId="301"/>
            <ac:spMk id="16" creationId="{D9B43A0D-EA30-4D50-AD33-ADEEDA1A4C75}"/>
          </ac:spMkLst>
        </pc:spChg>
        <pc:cxnChg chg="del">
          <ac:chgData name="Arkadiusz Gerlic" userId="d8058b620e8c4d64" providerId="LiveId" clId="{816D6192-EABB-4287-8506-C326183F96ED}" dt="2018-06-26T22:00:14.341" v="4698" actId="478"/>
          <ac:cxnSpMkLst>
            <pc:docMk/>
            <pc:sldMk cId="2420409669" sldId="301"/>
            <ac:cxnSpMk id="17" creationId="{47E648FD-52D6-4CE2-9687-18AD0B58ED4E}"/>
          </ac:cxnSpMkLst>
        </pc:cxnChg>
        <pc:cxnChg chg="del">
          <ac:chgData name="Arkadiusz Gerlic" userId="d8058b620e8c4d64" providerId="LiveId" clId="{816D6192-EABB-4287-8506-C326183F96ED}" dt="2018-06-26T22:00:15.272" v="4699" actId="478"/>
          <ac:cxnSpMkLst>
            <pc:docMk/>
            <pc:sldMk cId="2420409669" sldId="301"/>
            <ac:cxnSpMk id="19" creationId="{E70FB7A2-E984-4C33-B69B-693AB1CF21E9}"/>
          </ac:cxnSpMkLst>
        </pc:cxnChg>
        <pc:cxnChg chg="del">
          <ac:chgData name="Arkadiusz Gerlic" userId="d8058b620e8c4d64" providerId="LiveId" clId="{816D6192-EABB-4287-8506-C326183F96ED}" dt="2018-06-26T22:00:16.134" v="4700" actId="478"/>
          <ac:cxnSpMkLst>
            <pc:docMk/>
            <pc:sldMk cId="2420409669" sldId="301"/>
            <ac:cxnSpMk id="22" creationId="{0AA41368-F90F-40E2-B2F4-3F5417C4012F}"/>
          </ac:cxnSpMkLst>
        </pc:cxnChg>
      </pc:sldChg>
      <pc:sldChg chg="addSp delSp modSp add">
        <pc:chgData name="Arkadiusz Gerlic" userId="d8058b620e8c4d64" providerId="LiveId" clId="{816D6192-EABB-4287-8506-C326183F96ED}" dt="2018-06-27T21:29:35.484" v="6732" actId="207"/>
        <pc:sldMkLst>
          <pc:docMk/>
          <pc:sldMk cId="3939585827" sldId="302"/>
        </pc:sldMkLst>
        <pc:spChg chg="mod">
          <ac:chgData name="Arkadiusz Gerlic" userId="d8058b620e8c4d64" providerId="LiveId" clId="{816D6192-EABB-4287-8506-C326183F96ED}" dt="2018-06-27T20:52:11.247" v="5980" actId="27636"/>
          <ac:spMkLst>
            <pc:docMk/>
            <pc:sldMk cId="3939585827" sldId="302"/>
            <ac:spMk id="2" creationId="{00000000-0000-0000-0000-000000000000}"/>
          </ac:spMkLst>
        </pc:spChg>
        <pc:spChg chg="add mod ord">
          <ac:chgData name="Arkadiusz Gerlic" userId="d8058b620e8c4d64" providerId="LiveId" clId="{816D6192-EABB-4287-8506-C326183F96ED}" dt="2018-06-27T20:52:25.623" v="5985" actId="207"/>
          <ac:spMkLst>
            <pc:docMk/>
            <pc:sldMk cId="3939585827" sldId="302"/>
            <ac:spMk id="3" creationId="{42427153-19AA-4003-AFED-3B008F9D8C26}"/>
          </ac:spMkLst>
        </pc:spChg>
        <pc:spChg chg="mod">
          <ac:chgData name="Arkadiusz Gerlic" userId="d8058b620e8c4d64" providerId="LiveId" clId="{816D6192-EABB-4287-8506-C326183F96ED}" dt="2018-06-27T21:29:35.484" v="6732" actId="207"/>
          <ac:spMkLst>
            <pc:docMk/>
            <pc:sldMk cId="3939585827" sldId="302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6T22:14:44.855" v="5067" actId="1076"/>
          <ac:spMkLst>
            <pc:docMk/>
            <pc:sldMk cId="3939585827" sldId="302"/>
            <ac:spMk id="8" creationId="{AF2A2B9C-B902-496B-B458-2DB2D2D49599}"/>
          </ac:spMkLst>
        </pc:spChg>
        <pc:spChg chg="del">
          <ac:chgData name="Arkadiusz Gerlic" userId="d8058b620e8c4d64" providerId="LiveId" clId="{816D6192-EABB-4287-8506-C326183F96ED}" dt="2018-06-26T22:14:38.658" v="5066" actId="478"/>
          <ac:spMkLst>
            <pc:docMk/>
            <pc:sldMk cId="3939585827" sldId="302"/>
            <ac:spMk id="12" creationId="{78CC0681-8CF2-44B7-83E1-55FE232F8819}"/>
          </ac:spMkLst>
        </pc:spChg>
        <pc:spChg chg="mod">
          <ac:chgData name="Arkadiusz Gerlic" userId="d8058b620e8c4d64" providerId="LiveId" clId="{816D6192-EABB-4287-8506-C326183F96ED}" dt="2018-06-26T22:14:47.452" v="5068" actId="1076"/>
          <ac:spMkLst>
            <pc:docMk/>
            <pc:sldMk cId="3939585827" sldId="302"/>
            <ac:spMk id="16" creationId="{D9B43A0D-EA30-4D50-AD33-ADEEDA1A4C75}"/>
          </ac:spMkLst>
        </pc:spChg>
      </pc:sldChg>
      <pc:sldChg chg="modSp add">
        <pc:chgData name="Arkadiusz Gerlic" userId="d8058b620e8c4d64" providerId="LiveId" clId="{816D6192-EABB-4287-8506-C326183F96ED}" dt="2018-06-27T20:53:11.843" v="5993" actId="1076"/>
        <pc:sldMkLst>
          <pc:docMk/>
          <pc:sldMk cId="2878541306" sldId="303"/>
        </pc:sldMkLst>
        <pc:spChg chg="mod">
          <ac:chgData name="Arkadiusz Gerlic" userId="d8058b620e8c4d64" providerId="LiveId" clId="{816D6192-EABB-4287-8506-C326183F96ED}" dt="2018-06-27T20:52:53.347" v="5989" actId="27636"/>
          <ac:spMkLst>
            <pc:docMk/>
            <pc:sldMk cId="2878541306" sldId="303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0:53:07.020" v="5991" actId="1076"/>
          <ac:spMkLst>
            <pc:docMk/>
            <pc:sldMk cId="2878541306" sldId="303"/>
            <ac:spMk id="3" creationId="{42427153-19AA-4003-AFED-3B008F9D8C26}"/>
          </ac:spMkLst>
        </pc:spChg>
        <pc:spChg chg="mod">
          <ac:chgData name="Arkadiusz Gerlic" userId="d8058b620e8c4d64" providerId="LiveId" clId="{816D6192-EABB-4287-8506-C326183F96ED}" dt="2018-06-27T20:53:09.475" v="5992" actId="1076"/>
          <ac:spMkLst>
            <pc:docMk/>
            <pc:sldMk cId="2878541306" sldId="303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6T22:20:16.751" v="5377" actId="1076"/>
          <ac:spMkLst>
            <pc:docMk/>
            <pc:sldMk cId="2878541306" sldId="303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7T20:53:11.843" v="5993" actId="1076"/>
          <ac:spMkLst>
            <pc:docMk/>
            <pc:sldMk cId="2878541306" sldId="303"/>
            <ac:spMk id="16" creationId="{D9B43A0D-EA30-4D50-AD33-ADEEDA1A4C75}"/>
          </ac:spMkLst>
        </pc:spChg>
      </pc:sldChg>
      <pc:sldChg chg="modSp add">
        <pc:chgData name="Arkadiusz Gerlic" userId="d8058b620e8c4d64" providerId="LiveId" clId="{816D6192-EABB-4287-8506-C326183F96ED}" dt="2018-06-27T21:15:31.934" v="6681" actId="1076"/>
        <pc:sldMkLst>
          <pc:docMk/>
          <pc:sldMk cId="162291155" sldId="304"/>
        </pc:sldMkLst>
        <pc:spChg chg="mod">
          <ac:chgData name="Arkadiusz Gerlic" userId="d8058b620e8c4d64" providerId="LiveId" clId="{816D6192-EABB-4287-8506-C326183F96ED}" dt="2018-06-27T20:53:34.194" v="5997" actId="27636"/>
          <ac:spMkLst>
            <pc:docMk/>
            <pc:sldMk cId="162291155" sldId="304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1:15:25.995" v="6678" actId="1076"/>
          <ac:spMkLst>
            <pc:docMk/>
            <pc:sldMk cId="162291155" sldId="304"/>
            <ac:spMk id="3" creationId="{42427153-19AA-4003-AFED-3B008F9D8C26}"/>
          </ac:spMkLst>
        </pc:spChg>
        <pc:spChg chg="mod">
          <ac:chgData name="Arkadiusz Gerlic" userId="d8058b620e8c4d64" providerId="LiveId" clId="{816D6192-EABB-4287-8506-C326183F96ED}" dt="2018-06-27T21:15:28.285" v="6679" actId="1076"/>
          <ac:spMkLst>
            <pc:docMk/>
            <pc:sldMk cId="162291155" sldId="304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1:15:31.934" v="6681" actId="1076"/>
          <ac:spMkLst>
            <pc:docMk/>
            <pc:sldMk cId="162291155" sldId="304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7T21:15:30.078" v="6680" actId="1076"/>
          <ac:spMkLst>
            <pc:docMk/>
            <pc:sldMk cId="162291155" sldId="304"/>
            <ac:spMk id="16" creationId="{D9B43A0D-EA30-4D50-AD33-ADEEDA1A4C75}"/>
          </ac:spMkLst>
        </pc:spChg>
      </pc:sldChg>
      <pc:sldChg chg="addSp modSp add">
        <pc:chgData name="Arkadiusz Gerlic" userId="d8058b620e8c4d64" providerId="LiveId" clId="{816D6192-EABB-4287-8506-C326183F96ED}" dt="2018-06-27T20:58:58.003" v="6125" actId="1076"/>
        <pc:sldMkLst>
          <pc:docMk/>
          <pc:sldMk cId="1310956242" sldId="305"/>
        </pc:sldMkLst>
        <pc:spChg chg="mod">
          <ac:chgData name="Arkadiusz Gerlic" userId="d8058b620e8c4d64" providerId="LiveId" clId="{816D6192-EABB-4287-8506-C326183F96ED}" dt="2018-06-27T20:55:54.587" v="6038" actId="20577"/>
          <ac:spMkLst>
            <pc:docMk/>
            <pc:sldMk cId="1310956242" sldId="305"/>
            <ac:spMk id="5" creationId="{D4B9309C-0866-42AF-A192-FE1D7B50A564}"/>
          </ac:spMkLst>
        </pc:spChg>
        <pc:spChg chg="add mod ord">
          <ac:chgData name="Arkadiusz Gerlic" userId="d8058b620e8c4d64" providerId="LiveId" clId="{816D6192-EABB-4287-8506-C326183F96ED}" dt="2018-06-27T20:58:35.604" v="6121" actId="167"/>
          <ac:spMkLst>
            <pc:docMk/>
            <pc:sldMk cId="1310956242" sldId="305"/>
            <ac:spMk id="6" creationId="{C9826817-EAEC-45ED-9A15-61C5D1EEA75A}"/>
          </ac:spMkLst>
        </pc:spChg>
        <pc:spChg chg="add mod ord">
          <ac:chgData name="Arkadiusz Gerlic" userId="d8058b620e8c4d64" providerId="LiveId" clId="{816D6192-EABB-4287-8506-C326183F96ED}" dt="2018-06-27T20:58:54.077" v="6124" actId="1076"/>
          <ac:spMkLst>
            <pc:docMk/>
            <pc:sldMk cId="1310956242" sldId="305"/>
            <ac:spMk id="7" creationId="{31533980-CEAB-4DB0-983D-91CD9B686671}"/>
          </ac:spMkLst>
        </pc:spChg>
        <pc:spChg chg="mod">
          <ac:chgData name="Arkadiusz Gerlic" userId="d8058b620e8c4d64" providerId="LiveId" clId="{816D6192-EABB-4287-8506-C326183F96ED}" dt="2018-06-27T20:58:58.003" v="6125" actId="1076"/>
          <ac:spMkLst>
            <pc:docMk/>
            <pc:sldMk cId="1310956242" sldId="305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7T20:58:25.342" v="6119" actId="1076"/>
          <ac:spMkLst>
            <pc:docMk/>
            <pc:sldMk cId="1310956242" sldId="305"/>
            <ac:spMk id="16" creationId="{D9B43A0D-EA30-4D50-AD33-ADEEDA1A4C75}"/>
          </ac:spMkLst>
        </pc:spChg>
      </pc:sldChg>
      <pc:sldChg chg="modSp add">
        <pc:chgData name="Arkadiusz Gerlic" userId="d8058b620e8c4d64" providerId="LiveId" clId="{816D6192-EABB-4287-8506-C326183F96ED}" dt="2018-06-27T21:10:37.188" v="6454" actId="20577"/>
        <pc:sldMkLst>
          <pc:docMk/>
          <pc:sldMk cId="159656529" sldId="306"/>
        </pc:sldMkLst>
        <pc:spChg chg="mod">
          <ac:chgData name="Arkadiusz Gerlic" userId="d8058b620e8c4d64" providerId="LiveId" clId="{816D6192-EABB-4287-8506-C326183F96ED}" dt="2018-06-27T21:07:46.304" v="6331" actId="1076"/>
          <ac:spMkLst>
            <pc:docMk/>
            <pc:sldMk cId="159656529" sldId="306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1:08:15.718" v="6333" actId="1076"/>
          <ac:spMkLst>
            <pc:docMk/>
            <pc:sldMk cId="159656529" sldId="306"/>
            <ac:spMk id="3" creationId="{42427153-19AA-4003-AFED-3B008F9D8C26}"/>
          </ac:spMkLst>
        </pc:spChg>
        <pc:spChg chg="mod">
          <ac:chgData name="Arkadiusz Gerlic" userId="d8058b620e8c4d64" providerId="LiveId" clId="{816D6192-EABB-4287-8506-C326183F96ED}" dt="2018-06-27T21:08:19.955" v="6334" actId="1076"/>
          <ac:spMkLst>
            <pc:docMk/>
            <pc:sldMk cId="159656529" sldId="306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1:10:37.188" v="6454" actId="20577"/>
          <ac:spMkLst>
            <pc:docMk/>
            <pc:sldMk cId="159656529" sldId="306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7T21:10:21.500" v="6392" actId="20577"/>
          <ac:spMkLst>
            <pc:docMk/>
            <pc:sldMk cId="159656529" sldId="306"/>
            <ac:spMk id="16" creationId="{D9B43A0D-EA30-4D50-AD33-ADEEDA1A4C75}"/>
          </ac:spMkLst>
        </pc:spChg>
      </pc:sldChg>
      <pc:sldChg chg="modSp add">
        <pc:chgData name="Arkadiusz Gerlic" userId="d8058b620e8c4d64" providerId="LiveId" clId="{816D6192-EABB-4287-8506-C326183F96ED}" dt="2018-06-27T21:15:19.297" v="6677" actId="1076"/>
        <pc:sldMkLst>
          <pc:docMk/>
          <pc:sldMk cId="3657939767" sldId="307"/>
        </pc:sldMkLst>
        <pc:spChg chg="mod">
          <ac:chgData name="Arkadiusz Gerlic" userId="d8058b620e8c4d64" providerId="LiveId" clId="{816D6192-EABB-4287-8506-C326183F96ED}" dt="2018-06-27T21:15:16.792" v="6676" actId="1076"/>
          <ac:spMkLst>
            <pc:docMk/>
            <pc:sldMk cId="3657939767" sldId="307"/>
            <ac:spMk id="3" creationId="{42427153-19AA-4003-AFED-3B008F9D8C26}"/>
          </ac:spMkLst>
        </pc:spChg>
        <pc:spChg chg="mod">
          <ac:chgData name="Arkadiusz Gerlic" userId="d8058b620e8c4d64" providerId="LiveId" clId="{816D6192-EABB-4287-8506-C326183F96ED}" dt="2018-06-27T21:15:19.297" v="6677" actId="1076"/>
          <ac:spMkLst>
            <pc:docMk/>
            <pc:sldMk cId="3657939767" sldId="307"/>
            <ac:spMk id="5" creationId="{D4B9309C-0866-42AF-A192-FE1D7B50A564}"/>
          </ac:spMkLst>
        </pc:spChg>
        <pc:spChg chg="mod">
          <ac:chgData name="Arkadiusz Gerlic" userId="d8058b620e8c4d64" providerId="LiveId" clId="{816D6192-EABB-4287-8506-C326183F96ED}" dt="2018-06-27T21:15:12.633" v="6675" actId="207"/>
          <ac:spMkLst>
            <pc:docMk/>
            <pc:sldMk cId="3657939767" sldId="307"/>
            <ac:spMk id="8" creationId="{AF2A2B9C-B902-496B-B458-2DB2D2D49599}"/>
          </ac:spMkLst>
        </pc:spChg>
        <pc:spChg chg="mod">
          <ac:chgData name="Arkadiusz Gerlic" userId="d8058b620e8c4d64" providerId="LiveId" clId="{816D6192-EABB-4287-8506-C326183F96ED}" dt="2018-06-27T21:15:08.141" v="6674" actId="207"/>
          <ac:spMkLst>
            <pc:docMk/>
            <pc:sldMk cId="3657939767" sldId="307"/>
            <ac:spMk id="16" creationId="{D9B43A0D-EA30-4D50-AD33-ADEEDA1A4C75}"/>
          </ac:spMkLst>
        </pc:spChg>
      </pc:sldChg>
      <pc:sldChg chg="modSp add ord">
        <pc:chgData name="Arkadiusz Gerlic" userId="d8058b620e8c4d64" providerId="LiveId" clId="{816D6192-EABB-4287-8506-C326183F96ED}" dt="2018-06-27T21:36:31.627" v="6882" actId="5793"/>
        <pc:sldMkLst>
          <pc:docMk/>
          <pc:sldMk cId="199334546" sldId="308"/>
        </pc:sldMkLst>
        <pc:spChg chg="mod">
          <ac:chgData name="Arkadiusz Gerlic" userId="d8058b620e8c4d64" providerId="LiveId" clId="{816D6192-EABB-4287-8506-C326183F96ED}" dt="2018-06-27T21:32:33.890" v="6767" actId="14100"/>
          <ac:spMkLst>
            <pc:docMk/>
            <pc:sldMk cId="199334546" sldId="308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1:36:31.627" v="6882" actId="5793"/>
          <ac:spMkLst>
            <pc:docMk/>
            <pc:sldMk cId="199334546" sldId="308"/>
            <ac:spMk id="9" creationId="{A9A2B1F6-2800-4B46-BB4A-654DCBB738D9}"/>
          </ac:spMkLst>
        </pc:spChg>
      </pc:sldChg>
      <pc:sldChg chg="addSp modSp add">
        <pc:chgData name="Arkadiusz Gerlic" userId="d8058b620e8c4d64" providerId="LiveId" clId="{816D6192-EABB-4287-8506-C326183F96ED}" dt="2018-06-27T21:40:28.351" v="6943" actId="207"/>
        <pc:sldMkLst>
          <pc:docMk/>
          <pc:sldMk cId="24054048" sldId="309"/>
        </pc:sldMkLst>
        <pc:spChg chg="add mod">
          <ac:chgData name="Arkadiusz Gerlic" userId="d8058b620e8c4d64" providerId="LiveId" clId="{816D6192-EABB-4287-8506-C326183F96ED}" dt="2018-06-27T21:39:24.898" v="6935" actId="122"/>
          <ac:spMkLst>
            <pc:docMk/>
            <pc:sldMk cId="24054048" sldId="309"/>
            <ac:spMk id="4" creationId="{9E420973-F4B9-4F2E-BCE1-717A265FA0E9}"/>
          </ac:spMkLst>
        </pc:spChg>
        <pc:spChg chg="mod">
          <ac:chgData name="Arkadiusz Gerlic" userId="d8058b620e8c4d64" providerId="LiveId" clId="{816D6192-EABB-4287-8506-C326183F96ED}" dt="2018-06-27T21:40:28.351" v="6943" actId="207"/>
          <ac:spMkLst>
            <pc:docMk/>
            <pc:sldMk cId="24054048" sldId="309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1:46:20.557" v="7089" actId="1076"/>
        <pc:sldMkLst>
          <pc:docMk/>
          <pc:sldMk cId="321993051" sldId="310"/>
        </pc:sldMkLst>
        <pc:spChg chg="mod">
          <ac:chgData name="Arkadiusz Gerlic" userId="d8058b620e8c4d64" providerId="LiveId" clId="{816D6192-EABB-4287-8506-C326183F96ED}" dt="2018-06-27T21:46:20.557" v="7089" actId="1076"/>
          <ac:spMkLst>
            <pc:docMk/>
            <pc:sldMk cId="321993051" sldId="310"/>
            <ac:spMk id="4" creationId="{9E420973-F4B9-4F2E-BCE1-717A265FA0E9}"/>
          </ac:spMkLst>
        </pc:spChg>
        <pc:spChg chg="mod">
          <ac:chgData name="Arkadiusz Gerlic" userId="d8058b620e8c4d64" providerId="LiveId" clId="{816D6192-EABB-4287-8506-C326183F96ED}" dt="2018-06-27T21:44:23.065" v="6998" actId="207"/>
          <ac:spMkLst>
            <pc:docMk/>
            <pc:sldMk cId="321993051" sldId="310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1:49:45.442" v="7132" actId="1076"/>
        <pc:sldMkLst>
          <pc:docMk/>
          <pc:sldMk cId="2749271343" sldId="311"/>
        </pc:sldMkLst>
        <pc:spChg chg="mod">
          <ac:chgData name="Arkadiusz Gerlic" userId="d8058b620e8c4d64" providerId="LiveId" clId="{816D6192-EABB-4287-8506-C326183F96ED}" dt="2018-06-27T21:47:24.154" v="7107" actId="20577"/>
          <ac:spMkLst>
            <pc:docMk/>
            <pc:sldMk cId="2749271343" sldId="311"/>
            <ac:spMk id="4" creationId="{9E420973-F4B9-4F2E-BCE1-717A265FA0E9}"/>
          </ac:spMkLst>
        </pc:spChg>
        <pc:spChg chg="mod">
          <ac:chgData name="Arkadiusz Gerlic" userId="d8058b620e8c4d64" providerId="LiveId" clId="{816D6192-EABB-4287-8506-C326183F96ED}" dt="2018-06-27T21:49:45.442" v="7132" actId="1076"/>
          <ac:spMkLst>
            <pc:docMk/>
            <pc:sldMk cId="2749271343" sldId="311"/>
            <ac:spMk id="9" creationId="{A9A2B1F6-2800-4B46-BB4A-654DCBB738D9}"/>
          </ac:spMkLst>
        </pc:spChg>
      </pc:sldChg>
      <pc:sldChg chg="delSp modSp add">
        <pc:chgData name="Arkadiusz Gerlic" userId="d8058b620e8c4d64" providerId="LiveId" clId="{816D6192-EABB-4287-8506-C326183F96ED}" dt="2018-06-27T21:56:46.798" v="7247" actId="1076"/>
        <pc:sldMkLst>
          <pc:docMk/>
          <pc:sldMk cId="3590751157" sldId="312"/>
        </pc:sldMkLst>
        <pc:spChg chg="mod">
          <ac:chgData name="Arkadiusz Gerlic" userId="d8058b620e8c4d64" providerId="LiveId" clId="{816D6192-EABB-4287-8506-C326183F96ED}" dt="2018-06-27T21:54:53.048" v="7203" actId="14100"/>
          <ac:spMkLst>
            <pc:docMk/>
            <pc:sldMk cId="3590751157" sldId="312"/>
            <ac:spMk id="2" creationId="{00000000-0000-0000-0000-000000000000}"/>
          </ac:spMkLst>
        </pc:spChg>
        <pc:spChg chg="del">
          <ac:chgData name="Arkadiusz Gerlic" userId="d8058b620e8c4d64" providerId="LiveId" clId="{816D6192-EABB-4287-8506-C326183F96ED}" dt="2018-06-27T21:51:56.413" v="7161" actId="478"/>
          <ac:spMkLst>
            <pc:docMk/>
            <pc:sldMk cId="3590751157" sldId="312"/>
            <ac:spMk id="4" creationId="{9E420973-F4B9-4F2E-BCE1-717A265FA0E9}"/>
          </ac:spMkLst>
        </pc:spChg>
        <pc:spChg chg="mod">
          <ac:chgData name="Arkadiusz Gerlic" userId="d8058b620e8c4d64" providerId="LiveId" clId="{816D6192-EABB-4287-8506-C326183F96ED}" dt="2018-06-27T21:56:46.798" v="7247" actId="1076"/>
          <ac:spMkLst>
            <pc:docMk/>
            <pc:sldMk cId="3590751157" sldId="312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2:03:45.062" v="7349" actId="1076"/>
        <pc:sldMkLst>
          <pc:docMk/>
          <pc:sldMk cId="4229647" sldId="313"/>
        </pc:sldMkLst>
        <pc:spChg chg="mod">
          <ac:chgData name="Arkadiusz Gerlic" userId="d8058b620e8c4d64" providerId="LiveId" clId="{816D6192-EABB-4287-8506-C326183F96ED}" dt="2018-06-27T21:57:23.687" v="7255" actId="1076"/>
          <ac:spMkLst>
            <pc:docMk/>
            <pc:sldMk cId="4229647" sldId="313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2:03:45.062" v="7349" actId="1076"/>
          <ac:spMkLst>
            <pc:docMk/>
            <pc:sldMk cId="4229647" sldId="313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2:06:58.991" v="7388" actId="20577"/>
        <pc:sldMkLst>
          <pc:docMk/>
          <pc:sldMk cId="3451020532" sldId="314"/>
        </pc:sldMkLst>
        <pc:spChg chg="mod">
          <ac:chgData name="Arkadiusz Gerlic" userId="d8058b620e8c4d64" providerId="LiveId" clId="{816D6192-EABB-4287-8506-C326183F96ED}" dt="2018-06-27T22:06:25.004" v="7378" actId="1076"/>
          <ac:spMkLst>
            <pc:docMk/>
            <pc:sldMk cId="3451020532" sldId="314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2:06:58.991" v="7388" actId="20577"/>
          <ac:spMkLst>
            <pc:docMk/>
            <pc:sldMk cId="3451020532" sldId="314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2:10:07.438" v="7485" actId="1076"/>
        <pc:sldMkLst>
          <pc:docMk/>
          <pc:sldMk cId="614159817" sldId="315"/>
        </pc:sldMkLst>
        <pc:spChg chg="mod">
          <ac:chgData name="Arkadiusz Gerlic" userId="d8058b620e8c4d64" providerId="LiveId" clId="{816D6192-EABB-4287-8506-C326183F96ED}" dt="2018-06-27T22:08:47.414" v="7417" actId="20577"/>
          <ac:spMkLst>
            <pc:docMk/>
            <pc:sldMk cId="614159817" sldId="315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2:10:07.438" v="7485" actId="1076"/>
          <ac:spMkLst>
            <pc:docMk/>
            <pc:sldMk cId="614159817" sldId="315"/>
            <ac:spMk id="9" creationId="{A9A2B1F6-2800-4B46-BB4A-654DCBB738D9}"/>
          </ac:spMkLst>
        </pc:spChg>
      </pc:sldChg>
      <pc:sldChg chg="modSp add">
        <pc:chgData name="Arkadiusz Gerlic" userId="d8058b620e8c4d64" providerId="LiveId" clId="{816D6192-EABB-4287-8506-C326183F96ED}" dt="2018-06-27T22:12:47.084" v="7541" actId="20577"/>
        <pc:sldMkLst>
          <pc:docMk/>
          <pc:sldMk cId="1147489200" sldId="316"/>
        </pc:sldMkLst>
        <pc:spChg chg="mod">
          <ac:chgData name="Arkadiusz Gerlic" userId="d8058b620e8c4d64" providerId="LiveId" clId="{816D6192-EABB-4287-8506-C326183F96ED}" dt="2018-06-27T22:12:47.084" v="7541" actId="20577"/>
          <ac:spMkLst>
            <pc:docMk/>
            <pc:sldMk cId="1147489200" sldId="316"/>
            <ac:spMk id="2" creationId="{00000000-0000-0000-0000-000000000000}"/>
          </ac:spMkLst>
        </pc:spChg>
        <pc:spChg chg="mod">
          <ac:chgData name="Arkadiusz Gerlic" userId="d8058b620e8c4d64" providerId="LiveId" clId="{816D6192-EABB-4287-8506-C326183F96ED}" dt="2018-06-27T22:10:47.781" v="7487" actId="20577"/>
          <ac:spMkLst>
            <pc:docMk/>
            <pc:sldMk cId="1147489200" sldId="316"/>
            <ac:spMk id="9" creationId="{A9A2B1F6-2800-4B46-BB4A-654DCBB738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C707F3-1ED3-4D02-B4F7-14640CB4711B}" type="datetime1">
              <a:rPr lang="pl-PL" smtClean="0"/>
              <a:t>22.05.2024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6438032-B9E0-494D-85BA-B474F0D5401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3918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ECE694-D7D4-4145-BCB9-A420DC671C84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764AD8-5229-44E4-9BAC-D1182B1E95E5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5958918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7764AD8-5229-44E4-9BAC-D1182B1E95E5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29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8080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1507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5413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741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03834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178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6569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5652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6995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0688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04473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8800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53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47011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8125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3105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078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9508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437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3275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1298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305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8281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8092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2893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6194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39776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29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23920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16630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6684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80858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82798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95849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66743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83321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031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28709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39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4348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35304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13918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93332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92462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96423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66325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pl-PL" smtClean="0"/>
              <a:t>46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5891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pic>
        <p:nvPicPr>
          <p:cNvPr id="12" name="Obraz 11" descr="Po lewej stronie zbliżenie rąk na klawiaturze, a po prawej stronie zbliżenie twarzy trzech osób"/>
          <p:cNvPicPr>
            <a:picLocks noChangeAspect="1"/>
          </p:cNvPicPr>
          <p:nvPr userDrawn="1"/>
        </p:nvPicPr>
        <p:blipFill rotWithShape="1">
          <a:blip r:embed="rId2"/>
          <a:srcRect t="5040" b="1624"/>
          <a:stretch/>
        </p:blipFill>
        <p:spPr>
          <a:xfrm>
            <a:off x="3048" y="1"/>
            <a:ext cx="12188952" cy="64008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" name="Tytuł 1"/>
          <p:cNvSpPr>
            <a:spLocks noGrp="1"/>
          </p:cNvSpPr>
          <p:nvPr userDrawn="1">
            <p:ph type="ctrTitle"/>
          </p:nvPr>
        </p:nvSpPr>
        <p:spPr>
          <a:xfrm>
            <a:off x="76200" y="2295843"/>
            <a:ext cx="5970037" cy="2387600"/>
          </a:xfrm>
        </p:spPr>
        <p:txBody>
          <a:bodyPr rtlCol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 userDrawn="1">
            <p:ph type="subTitle" idx="1"/>
          </p:nvPr>
        </p:nvSpPr>
        <p:spPr>
          <a:xfrm>
            <a:off x="76200" y="4856481"/>
            <a:ext cx="5970037" cy="16557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  <p:sp>
        <p:nvSpPr>
          <p:cNvPr id="10" name="Data — symbol zastępczy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5D57A0F8-CE34-41B4-A0F7-5B164946AA83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14" name="Stopka — symbol zastępczy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15" name="Numer slajdu — symbol zastępczy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4080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24FA49-8AA7-4F84-AA4C-CB6DE9558D3E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0100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12A18F-726E-422F-BABE-5F4898B8086F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688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838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172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EBD9FD-F110-4504-8570-3356E0163C90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9268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447800"/>
            <a:ext cx="10515600" cy="1143000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31850" y="2788737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831850" y="3493588"/>
            <a:ext cx="5156200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189663" y="2788737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189663" y="3493588"/>
            <a:ext cx="5157787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398DE3-CF7B-4367-9E33-1AF7B0D6046B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32810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90F452-1B93-4EAB-9E9C-AA1EED2800F6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04530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B25C7B-C00B-41D7-BB5A-7D9BA452C6F6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90004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183188" y="1817649"/>
            <a:ext cx="6172200" cy="435562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8200" y="3133494"/>
            <a:ext cx="3932237" cy="306208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BB5098-600A-4906-B601-753CDA8A277F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256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183188" y="1447800"/>
            <a:ext cx="6172200" cy="4724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9788" y="3133494"/>
            <a:ext cx="3932237" cy="303870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6F5341-0229-4DEF-AF86-144E467651BF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67856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2933700"/>
            <a:ext cx="10515600" cy="3221890"/>
          </a:xfrm>
        </p:spPr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319E09-4A96-4FC6-AC57-BEBD7999DED9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00455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1447799"/>
            <a:ext cx="2628900" cy="4729163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1447799"/>
            <a:ext cx="7734300" cy="4729163"/>
          </a:xfrm>
        </p:spPr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5DA4DD-ADCA-4CBD-9797-B044A2D3EFD2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22103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 userDrawn="1"/>
        </p:nvGrpSpPr>
        <p:grpSpPr>
          <a:xfrm>
            <a:off x="3048" y="-5407"/>
            <a:ext cx="12188952" cy="6863407"/>
            <a:chOff x="3048" y="-5407"/>
            <a:chExt cx="12188952" cy="6863407"/>
          </a:xfrm>
        </p:grpSpPr>
        <p:sp>
          <p:nvSpPr>
            <p:cNvPr id="12" name="Prostokąt 11"/>
            <p:cNvSpPr/>
            <p:nvPr userDrawn="1"/>
          </p:nvSpPr>
          <p:spPr>
            <a:xfrm>
              <a:off x="3048" y="6311900"/>
              <a:ext cx="12188952" cy="546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13" name="Prostokąt 12"/>
            <p:cNvSpPr/>
            <p:nvPr userDrawn="1"/>
          </p:nvSpPr>
          <p:spPr>
            <a:xfrm>
              <a:off x="3048" y="-5407"/>
              <a:ext cx="12188952" cy="13673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</p:grpSp>
      <p:pic>
        <p:nvPicPr>
          <p:cNvPr id="14" name="Obraz 13" descr="Po lewej stronie zbliżenie rąk na klawiaturze, a po prawej stronie zbliżenie twarzy trzech osób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40"/>
          <a:stretch/>
        </p:blipFill>
        <p:spPr>
          <a:xfrm>
            <a:off x="2620347" y="-7553"/>
            <a:ext cx="6964163" cy="137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ytuł — symbol zastępczy 1"/>
          <p:cNvSpPr>
            <a:spLocks noGrp="1"/>
          </p:cNvSpPr>
          <p:nvPr userDrawn="1">
            <p:ph type="title"/>
          </p:nvPr>
        </p:nvSpPr>
        <p:spPr>
          <a:xfrm>
            <a:off x="838200" y="1447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 userDrawn="1">
            <p:ph type="body" idx="1"/>
          </p:nvPr>
        </p:nvSpPr>
        <p:spPr>
          <a:xfrm>
            <a:off x="838200" y="2955073"/>
            <a:ext cx="10515600" cy="322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6D5DCA97-3158-4469-9F71-25A12A85CADE}" type="datetime1">
              <a:rPr lang="pl-PL" noProof="0" smtClean="0"/>
              <a:t>22.05.2024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5780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848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912" userDrawn="1">
          <p15:clr>
            <a:srgbClr val="F26B43"/>
          </p15:clr>
        </p15:guide>
        <p15:guide id="3" orient="horz" pos="3888" userDrawn="1">
          <p15:clr>
            <a:srgbClr val="F26B43"/>
          </p15:clr>
        </p15:guide>
        <p15:guide id="4" pos="648" userDrawn="1">
          <p15:clr>
            <a:srgbClr val="F26B43"/>
          </p15:clr>
        </p15:guide>
        <p15:guide id="5" pos="7152" userDrawn="1">
          <p15:clr>
            <a:srgbClr val="F26B43"/>
          </p15:clr>
        </p15:guide>
        <p15:guide id="6" orient="horz" pos="4104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 bwMode="ltGray">
          <a:xfrm>
            <a:off x="76200" y="2066192"/>
            <a:ext cx="12115800" cy="1468316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ctr"/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Deutsch im Beruf</a:t>
            </a:r>
            <a:br>
              <a:rPr lang="pl-PL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Tipps für eine gelungene Geschäftskorrespondenz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 bwMode="ltGray">
          <a:xfrm>
            <a:off x="1395046" y="4487205"/>
            <a:ext cx="5970037" cy="1655762"/>
          </a:xfrm>
        </p:spPr>
        <p:txBody>
          <a:bodyPr rtlCol="0">
            <a:normAutofit/>
          </a:bodyPr>
          <a:lstStyle/>
          <a:p>
            <a:pPr rtl="0"/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AKI Arkadiusz Gerlic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58" y="403420"/>
            <a:ext cx="2629677" cy="98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9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2168769"/>
            <a:ext cx="10515600" cy="1325563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kann man E-Mails besser schreiben?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010423" y="4485871"/>
            <a:ext cx="3333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</a:t>
            </a:r>
            <a:endParaRPr lang="pl-PL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6F0F58D-F4FD-4CEA-9436-5113B621DAF8}"/>
              </a:ext>
            </a:extLst>
          </p:cNvPr>
          <p:cNvSpPr txBox="1">
            <a:spLocks/>
          </p:cNvSpPr>
          <p:nvPr/>
        </p:nvSpPr>
        <p:spPr>
          <a:xfrm>
            <a:off x="4647381" y="3290471"/>
            <a:ext cx="27260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effektiv</a:t>
            </a:r>
            <a:endParaRPr lang="pl-PL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BABFFA93-A3F5-4D7A-A2D2-FC40B147BB23}"/>
              </a:ext>
            </a:extLst>
          </p:cNvPr>
          <p:cNvSpPr txBox="1">
            <a:spLocks/>
          </p:cNvSpPr>
          <p:nvPr/>
        </p:nvSpPr>
        <p:spPr>
          <a:xfrm>
            <a:off x="1044995" y="4570902"/>
            <a:ext cx="43708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wirkungsvoll</a:t>
            </a:r>
            <a:endParaRPr lang="pl-P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380D1DBA-9E22-4BC2-BACE-387C74F8D1FB}"/>
              </a:ext>
            </a:extLst>
          </p:cNvPr>
          <p:cNvSpPr txBox="1">
            <a:spLocks/>
          </p:cNvSpPr>
          <p:nvPr/>
        </p:nvSpPr>
        <p:spPr>
          <a:xfrm>
            <a:off x="1197395" y="3275939"/>
            <a:ext cx="3333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/>
              <a:t>effizient</a:t>
            </a:r>
            <a:endParaRPr lang="pl-PL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4D61263B-6A0E-4E76-91EB-EBC2EE4CDCD5}"/>
              </a:ext>
            </a:extLst>
          </p:cNvPr>
          <p:cNvSpPr txBox="1">
            <a:spLocks/>
          </p:cNvSpPr>
          <p:nvPr/>
        </p:nvSpPr>
        <p:spPr>
          <a:xfrm>
            <a:off x="7544620" y="3369836"/>
            <a:ext cx="38091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pl-PL" b="1" dirty="0" err="1">
                <a:solidFill>
                  <a:schemeClr val="accent6">
                    <a:lumMod val="75000"/>
                  </a:schemeClr>
                </a:solidFill>
              </a:rPr>
              <a:t>rfolgreich</a:t>
            </a:r>
            <a:endParaRPr lang="pl-PL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43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10584" y="2103437"/>
            <a:ext cx="3926293" cy="1325563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E-Mail-Adresse 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7951177" y="4560390"/>
            <a:ext cx="3333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dirty="0" err="1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neutral</a:t>
            </a:r>
            <a:endParaRPr lang="pl-PL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6F0F58D-F4FD-4CEA-9436-5113B621DAF8}"/>
              </a:ext>
            </a:extLst>
          </p:cNvPr>
          <p:cNvSpPr txBox="1">
            <a:spLocks/>
          </p:cNvSpPr>
          <p:nvPr/>
        </p:nvSpPr>
        <p:spPr>
          <a:xfrm>
            <a:off x="8066531" y="3190478"/>
            <a:ext cx="27260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unernst</a:t>
            </a:r>
            <a:endParaRPr lang="pl-PL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BABFFA93-A3F5-4D7A-A2D2-FC40B147BB23}"/>
              </a:ext>
            </a:extLst>
          </p:cNvPr>
          <p:cNvSpPr txBox="1">
            <a:spLocks/>
          </p:cNvSpPr>
          <p:nvPr/>
        </p:nvSpPr>
        <p:spPr>
          <a:xfrm>
            <a:off x="1044995" y="4570902"/>
            <a:ext cx="6487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000" b="1" dirty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anna.stein@gmail.com 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380D1DBA-9E22-4BC2-BACE-387C74F8D1FB}"/>
              </a:ext>
            </a:extLst>
          </p:cNvPr>
          <p:cNvSpPr txBox="1">
            <a:spLocks/>
          </p:cNvSpPr>
          <p:nvPr/>
        </p:nvSpPr>
        <p:spPr>
          <a:xfrm>
            <a:off x="1197395" y="3275939"/>
            <a:ext cx="6487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londine2004</a:t>
            </a:r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@gmail.com</a:t>
            </a:r>
            <a:endParaRPr lang="pl-PL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268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9863" y="1818661"/>
            <a:ext cx="9091246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r>
              <a:rPr lang="de-DE" dirty="0">
                <a:solidFill>
                  <a:schemeClr val="tx1"/>
                </a:solidFill>
              </a:rPr>
              <a:t>Gelungene Geschäftskommunikation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0912" y="3437793"/>
            <a:ext cx="11071275" cy="107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642D"/>
                </a:solidFill>
              </a:rPr>
              <a:t>wichtige Informationen klar und ohne Missverständnisse übermitteln,</a:t>
            </a:r>
            <a:endParaRPr lang="pl-PL" dirty="0">
              <a:solidFill>
                <a:srgbClr val="00642D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l-PL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6F0F58D-F4FD-4CEA-9436-5113B621DAF8}"/>
              </a:ext>
            </a:extLst>
          </p:cNvPr>
          <p:cNvSpPr txBox="1">
            <a:spLocks/>
          </p:cNvSpPr>
          <p:nvPr/>
        </p:nvSpPr>
        <p:spPr>
          <a:xfrm>
            <a:off x="694592" y="4141114"/>
            <a:ext cx="108264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4D86"/>
                </a:solidFill>
              </a:rPr>
              <a:t>einen positiven Eindruck hinterlassen.</a:t>
            </a:r>
            <a:endParaRPr lang="pl-PL" sz="3600" dirty="0">
              <a:solidFill>
                <a:srgbClr val="004D86"/>
              </a:solidFill>
            </a:endParaRPr>
          </a:p>
        </p:txBody>
      </p:sp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8571F353-0527-4C27-8506-A091CC2A8C5E}"/>
              </a:ext>
            </a:extLst>
          </p:cNvPr>
          <p:cNvSpPr/>
          <p:nvPr/>
        </p:nvSpPr>
        <p:spPr>
          <a:xfrm>
            <a:off x="782515" y="5706208"/>
            <a:ext cx="896816" cy="52753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E5518424-2FD6-43EB-8C17-98882F129EB7}"/>
              </a:ext>
            </a:extLst>
          </p:cNvPr>
          <p:cNvSpPr txBox="1">
            <a:spLocks/>
          </p:cNvSpPr>
          <p:nvPr/>
        </p:nvSpPr>
        <p:spPr>
          <a:xfrm>
            <a:off x="2734408" y="5043426"/>
            <a:ext cx="90077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FF0000"/>
                </a:solidFill>
              </a:rPr>
              <a:t>E-Mails werden (schneller)beantwortet.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FF0000"/>
                </a:solidFill>
              </a:rPr>
              <a:t>Wir erreichen unser Ziel.</a:t>
            </a:r>
            <a:endParaRPr lang="pl-PL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9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25516" y="1431801"/>
            <a:ext cx="5740967" cy="959708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rtl="0"/>
            <a:r>
              <a:rPr lang="de-DE" dirty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Aufbau einer E-Mail :</a:t>
            </a:r>
            <a:endParaRPr lang="pl-PL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3225516" y="3685925"/>
            <a:ext cx="71914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Betreff, 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Anrede, 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Inhalt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Anliegen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Form, 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 letzte Satz, 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Grußformel,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 Postskriptum.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Signatur, 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Anhänge,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50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236831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Betreff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636430" y="2542925"/>
            <a:ext cx="7191405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Ohne</a:t>
            </a:r>
            <a:r>
              <a:rPr lang="pl-PL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Betreff</a:t>
            </a:r>
            <a:r>
              <a:rPr lang="de-DE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l-PL" sz="2800" dirty="0" err="1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Papierkorb</a:t>
            </a:r>
            <a:endParaRPr lang="pl-PL" sz="28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 erste Eindruck!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Jetzt oder später lesen?</a:t>
            </a:r>
            <a:endParaRPr lang="pl-PL" sz="28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Kurz </a:t>
            </a:r>
            <a:r>
              <a:rPr lang="pl-PL" sz="2800" dirty="0" err="1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</a:t>
            </a:r>
            <a:r>
              <a:rPr lang="pl-PL" sz="28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de-DE" sz="2800" dirty="0" err="1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ündig</a:t>
            </a:r>
            <a:r>
              <a:rPr lang="de-DE" sz="28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aussagekräftig!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Nomen keine Verben!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27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254415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Betreff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492370" y="2312377"/>
            <a:ext cx="11438791" cy="3262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3200" b="1" u="sng" dirty="0">
                <a:solidFill>
                  <a:srgbClr val="C00000"/>
                </a:solidFill>
              </a:rPr>
              <a:t>falsch</a:t>
            </a:r>
            <a:r>
              <a:rPr lang="de-DE" sz="4000" b="1" u="sng" dirty="0">
                <a:solidFill>
                  <a:srgbClr val="C00000"/>
                </a:solidFill>
              </a:rPr>
              <a:t>:</a:t>
            </a:r>
            <a:r>
              <a:rPr lang="de-DE" sz="4000" dirty="0">
                <a:solidFill>
                  <a:srgbClr val="C00000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C00000"/>
              </a:solidFill>
            </a:endParaRPr>
          </a:p>
          <a:p>
            <a:pPr lvl="0"/>
            <a:r>
              <a:rPr lang="de-DE" sz="3600" dirty="0">
                <a:solidFill>
                  <a:schemeClr val="tx1"/>
                </a:solidFill>
              </a:rPr>
              <a:t>Am 29.06.2018 findet ein Webinar zum Thema „Tipps für eine gelungene Geschäftskorrespondenz“ statt.</a:t>
            </a: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50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113739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Betreff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483577" y="2542926"/>
            <a:ext cx="11438791" cy="2468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3200" b="1" u="sng" dirty="0">
                <a:solidFill>
                  <a:srgbClr val="00642D"/>
                </a:solidFill>
              </a:rPr>
              <a:t>richtig:</a:t>
            </a:r>
            <a:r>
              <a:rPr lang="de-DE" sz="3200" dirty="0">
                <a:solidFill>
                  <a:srgbClr val="00642D"/>
                </a:solidFill>
              </a:rPr>
              <a:t> </a:t>
            </a:r>
          </a:p>
          <a:p>
            <a:endParaRPr lang="de-DE" sz="3200" dirty="0">
              <a:solidFill>
                <a:schemeClr val="tx1"/>
              </a:solidFill>
            </a:endParaRPr>
          </a:p>
          <a:p>
            <a:r>
              <a:rPr lang="de-DE" sz="3600" dirty="0">
                <a:solidFill>
                  <a:schemeClr val="tx1"/>
                </a:solidFill>
              </a:rPr>
              <a:t>Tipps für eine gelungene Geschäftskorrespondenz, Webinar am 29.06.2018.</a:t>
            </a: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91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4" y="1458177"/>
            <a:ext cx="3052192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Betreff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527538" y="2059348"/>
            <a:ext cx="11438791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3200" b="1" u="sng" dirty="0">
                <a:solidFill>
                  <a:srgbClr val="C00000"/>
                </a:solidFill>
              </a:rPr>
              <a:t>falsch</a:t>
            </a:r>
            <a:r>
              <a:rPr lang="de-DE" sz="4000" b="1" u="sng" dirty="0">
                <a:solidFill>
                  <a:srgbClr val="C00000"/>
                </a:solidFill>
              </a:rPr>
              <a:t>:</a:t>
            </a:r>
            <a:r>
              <a:rPr lang="de-DE" sz="4000" dirty="0">
                <a:solidFill>
                  <a:srgbClr val="C00000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C00000"/>
              </a:solidFill>
            </a:endParaRPr>
          </a:p>
          <a:p>
            <a:pPr lvl="0"/>
            <a:r>
              <a:rPr lang="de-DE" sz="3200" dirty="0">
                <a:solidFill>
                  <a:schemeClr val="tx1"/>
                </a:solidFill>
              </a:rPr>
              <a:t>Der Termin des Webinars am 29.06.18 wird auf den nächsten Freitag verschoben. </a:t>
            </a: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2999439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Betreff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545123" y="2120958"/>
            <a:ext cx="11438791" cy="2468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3200" b="1" u="sng" dirty="0">
                <a:solidFill>
                  <a:srgbClr val="00642D"/>
                </a:solidFill>
              </a:rPr>
              <a:t>richtig:</a:t>
            </a:r>
            <a:r>
              <a:rPr lang="de-DE" sz="3200" dirty="0">
                <a:solidFill>
                  <a:srgbClr val="00642D"/>
                </a:solidFill>
              </a:rPr>
              <a:t> </a:t>
            </a:r>
          </a:p>
          <a:p>
            <a:endParaRPr lang="de-DE" sz="3200" dirty="0">
              <a:solidFill>
                <a:schemeClr val="tx1"/>
              </a:solidFill>
            </a:endParaRPr>
          </a:p>
          <a:p>
            <a:r>
              <a:rPr lang="de-DE" sz="3200" dirty="0">
                <a:solidFill>
                  <a:schemeClr val="tx1"/>
                </a:solidFill>
              </a:rPr>
              <a:t>Terminänderung, Webinar  am 11.12.18.</a:t>
            </a: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4" y="1458177"/>
            <a:ext cx="3157700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Anrede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1951893" y="2595678"/>
            <a:ext cx="9440973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642D"/>
                </a:solidFill>
              </a:rPr>
              <a:t>Sehr geehrte Damen und Herren,</a:t>
            </a:r>
            <a:endParaRPr lang="de-DE" sz="32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4D86"/>
                </a:solidFill>
              </a:rPr>
              <a:t>Sehr geehrter Herr + Nachname,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642D"/>
                </a:solidFill>
              </a:rPr>
              <a:t>Hallo, Frau Stein,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4D86"/>
                </a:solidFill>
              </a:rPr>
              <a:t>Guten Tag , Herr Steiner,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642D"/>
                </a:solidFill>
              </a:rPr>
              <a:t>Liebe Frau Stein,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Unbekannte nicht duzen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2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4256739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Nach der Anrede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004646" y="2120958"/>
            <a:ext cx="9440973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 Komma,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kleiner Buchstabe.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0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25516" y="1466968"/>
            <a:ext cx="5021669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 dem Schreiben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1837593" y="2129749"/>
            <a:ext cx="9440973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/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3600" dirty="0" err="1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Gedanken</a:t>
            </a:r>
            <a:r>
              <a:rPr lang="pl-PL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dirty="0" err="1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ordnen</a:t>
            </a:r>
            <a:r>
              <a:rPr lang="pl-PL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de-DE" sz="36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ist </a:t>
            </a:r>
            <a:r>
              <a:rPr lang="pl-PL" sz="3600" dirty="0" err="1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pl-PL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dirty="0" err="1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Anliegen</a:t>
            </a:r>
            <a:r>
              <a:rPr lang="de-DE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l-PL" sz="36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 </a:t>
            </a:r>
            <a:r>
              <a:rPr lang="pl-PL" sz="3600" dirty="0" err="1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schreibt</a:t>
            </a:r>
            <a:r>
              <a:rPr lang="de-DE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l-PL" sz="36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m</a:t>
            </a:r>
            <a:r>
              <a:rPr lang="de-DE" sz="3600" dirty="0" err="1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öchte</a:t>
            </a:r>
            <a:r>
              <a:rPr lang="de-DE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ich mit dieser Email erreichen?</a:t>
            </a:r>
          </a:p>
          <a:p>
            <a:pPr lvl="0"/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wal 2">
            <a:extLst>
              <a:ext uri="{FF2B5EF4-FFF2-40B4-BE49-F238E27FC236}">
                <a16:creationId xmlns:a16="http://schemas.microsoft.com/office/drawing/2014/main" id="{4FBF84B0-8972-46FC-8E04-8A3E8BF7DCE0}"/>
              </a:ext>
            </a:extLst>
          </p:cNvPr>
          <p:cNvSpPr/>
          <p:nvPr/>
        </p:nvSpPr>
        <p:spPr>
          <a:xfrm>
            <a:off x="5161085" y="1556238"/>
            <a:ext cx="1654215" cy="11923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44462" y="1423007"/>
            <a:ext cx="1654215" cy="1325563"/>
          </a:xfrm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Wie?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1776046" y="2370501"/>
            <a:ext cx="9440973" cy="3898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einfache Sätze,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unkomplizierte Wörter,</a:t>
            </a:r>
            <a:endParaRPr lang="pl-PL" sz="36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 das Notwendige,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Absätze benutzen – </a:t>
            </a:r>
            <a:r>
              <a:rPr lang="de-DE" sz="2400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 Inhalt in Sinnabschnitte gliedern</a:t>
            </a:r>
            <a:endParaRPr lang="pl-PL" sz="36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keine Floskeln</a:t>
            </a:r>
            <a:r>
              <a:rPr lang="pl-PL" sz="24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4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24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Floskeln – </a:t>
            </a:r>
            <a:r>
              <a:rPr lang="pl-PL" sz="24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de-DE" sz="2400" dirty="0" err="1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örter</a:t>
            </a:r>
            <a:r>
              <a:rPr lang="de-DE" sz="24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die keine Information beinhalten, verschleiern die wichtige  Information. (etwa, fast, also, irgendwie, sehr…)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9333" y="2434122"/>
            <a:ext cx="5740967" cy="1325563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Bruce Lee</a:t>
            </a:r>
            <a:b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Jeet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Kune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</a:t>
            </a:r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static1.squarespace.com/static/5928b2c51b631b84a14771f6/59aae2441dd454334f760fed/59aae6c41dd454334f76970d/1504372420957/blee.jpg?format=original">
            <a:extLst>
              <a:ext uri="{FF2B5EF4-FFF2-40B4-BE49-F238E27FC236}">
                <a16:creationId xmlns:a16="http://schemas.microsoft.com/office/drawing/2014/main" id="{246A2943-53BB-4B29-8DF0-AE07D995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08" y="1910090"/>
            <a:ext cx="6056801" cy="40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90360E7D-28EF-4AE2-94B2-86F443D07F27}"/>
              </a:ext>
            </a:extLst>
          </p:cNvPr>
          <p:cNvSpPr txBox="1">
            <a:spLocks/>
          </p:cNvSpPr>
          <p:nvPr/>
        </p:nvSpPr>
        <p:spPr>
          <a:xfrm>
            <a:off x="6096000" y="5936391"/>
            <a:ext cx="5230323" cy="921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</a:t>
            </a:r>
            <a:r>
              <a:rPr lang="pl-PL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de-DE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http://static1.squarespace.com/static/5928b2c51b631b84a14771f6/59aae2441dd454334f760fed/59aae6c41dd454334f76970d/1504372420957/blee.jpg?format=original</a:t>
            </a:r>
            <a:endParaRPr lang="pl-PL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84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6496CC83-0AE4-4850-9301-E6441519839D}"/>
              </a:ext>
            </a:extLst>
          </p:cNvPr>
          <p:cNvSpPr/>
          <p:nvPr/>
        </p:nvSpPr>
        <p:spPr>
          <a:xfrm>
            <a:off x="3270738" y="3429000"/>
            <a:ext cx="5838093" cy="164416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9277" y="1677984"/>
            <a:ext cx="11482754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algn="ctr" rtl="0"/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36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846268" y="3273910"/>
            <a:ext cx="6499463" cy="1954342"/>
          </a:xfrm>
          <a:prstGeom prst="rect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pl-PL" sz="6600" dirty="0">
                <a:solidFill>
                  <a:srgbClr val="0064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pl-PL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6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statt</a:t>
            </a:r>
            <a:r>
              <a:rPr lang="pl-PL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6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</a:t>
            </a:r>
            <a:endParaRPr lang="de-DE" sz="6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3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7" y="1517646"/>
            <a:ext cx="10840917" cy="662846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7008" y="3006968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pl-PL" sz="3200" dirty="0" err="1">
                <a:solidFill>
                  <a:srgbClr val="C00000"/>
                </a:solidFill>
              </a:rPr>
              <a:t>Falsch</a:t>
            </a:r>
            <a:r>
              <a:rPr lang="pl-PL" sz="3200" dirty="0">
                <a:solidFill>
                  <a:srgbClr val="C00000"/>
                </a:solidFill>
              </a:rPr>
              <a:t>:</a:t>
            </a:r>
          </a:p>
          <a:p>
            <a:r>
              <a:rPr lang="de-DE" sz="3200" dirty="0">
                <a:solidFill>
                  <a:schemeClr val="tx1"/>
                </a:solidFill>
              </a:rPr>
              <a:t>Wir rufen Sie morgen nochmal an. Könnten Sie uns bitte sagen, ob 12 Uhr Ihnen passen würde?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07981F85-4696-4959-939A-F02820F73FEB}"/>
              </a:ext>
            </a:extLst>
          </p:cNvPr>
          <p:cNvSpPr txBox="1">
            <a:spLocks/>
          </p:cNvSpPr>
          <p:nvPr/>
        </p:nvSpPr>
        <p:spPr>
          <a:xfrm>
            <a:off x="677007" y="4495799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pl-PL" sz="3200" dirty="0" err="1">
                <a:solidFill>
                  <a:srgbClr val="00642D"/>
                </a:solidFill>
              </a:rPr>
              <a:t>Richtig</a:t>
            </a:r>
            <a:r>
              <a:rPr lang="pl-PL" sz="3200" dirty="0">
                <a:solidFill>
                  <a:srgbClr val="00642D"/>
                </a:solidFill>
              </a:rPr>
              <a:t>:</a:t>
            </a:r>
          </a:p>
          <a:p>
            <a:r>
              <a:rPr lang="de-DE" sz="3200" dirty="0">
                <a:solidFill>
                  <a:schemeClr val="tx1"/>
                </a:solidFill>
              </a:rPr>
              <a:t>Ich rufe Sie morgen nochmal an. Passt Ihnen 12 Uhr?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56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706808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7007" y="2461845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pl-PL" sz="3200" dirty="0" err="1">
                <a:solidFill>
                  <a:srgbClr val="C00000"/>
                </a:solidFill>
              </a:rPr>
              <a:t>Falsch</a:t>
            </a:r>
            <a:r>
              <a:rPr lang="pl-PL" sz="3200" dirty="0">
                <a:solidFill>
                  <a:srgbClr val="C00000"/>
                </a:solidFill>
              </a:rPr>
              <a:t>:</a:t>
            </a:r>
          </a:p>
          <a:p>
            <a:r>
              <a:rPr lang="de-DE" sz="3200" dirty="0">
                <a:solidFill>
                  <a:schemeClr val="tx1"/>
                </a:solidFill>
              </a:rPr>
              <a:t>Wir bitten Sie das Formular auszufüllen und </a:t>
            </a:r>
            <a:r>
              <a:rPr lang="pl-PL" sz="3200" dirty="0">
                <a:solidFill>
                  <a:schemeClr val="tx1"/>
                </a:solidFill>
              </a:rPr>
              <a:t>es </a:t>
            </a:r>
            <a:r>
              <a:rPr lang="de-DE" sz="3200" dirty="0">
                <a:solidFill>
                  <a:schemeClr val="tx1"/>
                </a:solidFill>
              </a:rPr>
              <a:t>uns</a:t>
            </a:r>
            <a:r>
              <a:rPr lang="pl-PL" sz="3200" dirty="0">
                <a:solidFill>
                  <a:schemeClr val="tx1"/>
                </a:solidFill>
              </a:rPr>
              <a:t> bis zum 12.06.2018 </a:t>
            </a:r>
            <a:r>
              <a:rPr lang="de-DE" sz="3200" dirty="0">
                <a:solidFill>
                  <a:schemeClr val="tx1"/>
                </a:solidFill>
              </a:rPr>
              <a:t>zurückzuschicken.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07981F85-4696-4959-939A-F02820F73FEB}"/>
              </a:ext>
            </a:extLst>
          </p:cNvPr>
          <p:cNvSpPr txBox="1">
            <a:spLocks/>
          </p:cNvSpPr>
          <p:nvPr/>
        </p:nvSpPr>
        <p:spPr>
          <a:xfrm>
            <a:off x="677007" y="4495799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pl-PL" sz="3200" dirty="0" err="1">
                <a:solidFill>
                  <a:srgbClr val="00642D"/>
                </a:solidFill>
              </a:rPr>
              <a:t>Richtig</a:t>
            </a:r>
            <a:r>
              <a:rPr lang="pl-PL" sz="3200" dirty="0">
                <a:solidFill>
                  <a:srgbClr val="00642D"/>
                </a:solidFill>
              </a:rPr>
              <a:t>:</a:t>
            </a:r>
          </a:p>
          <a:p>
            <a:r>
              <a:rPr lang="de-DE" sz="3200" dirty="0">
                <a:solidFill>
                  <a:schemeClr val="tx1"/>
                </a:solidFill>
              </a:rPr>
              <a:t>Fühlen Sie das Formular </a:t>
            </a:r>
            <a:r>
              <a:rPr lang="pl-PL" sz="3200" dirty="0">
                <a:solidFill>
                  <a:schemeClr val="tx1"/>
                </a:solidFill>
              </a:rPr>
              <a:t>bitte </a:t>
            </a:r>
            <a:r>
              <a:rPr lang="de-DE" sz="3200" dirty="0">
                <a:solidFill>
                  <a:schemeClr val="tx1"/>
                </a:solidFill>
              </a:rPr>
              <a:t>aus </a:t>
            </a:r>
            <a:r>
              <a:rPr lang="pl-PL" sz="3200" dirty="0" err="1">
                <a:solidFill>
                  <a:schemeClr val="tx1"/>
                </a:solidFill>
              </a:rPr>
              <a:t>und</a:t>
            </a:r>
            <a:r>
              <a:rPr lang="pl-PL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chemeClr val="tx1"/>
                </a:solidFill>
              </a:rPr>
              <a:t> schicken Sie es mir bis zum </a:t>
            </a:r>
            <a:r>
              <a:rPr lang="pl-PL" sz="3200" dirty="0">
                <a:solidFill>
                  <a:schemeClr val="tx1"/>
                </a:solidFill>
              </a:rPr>
              <a:t>12.06.2018</a:t>
            </a:r>
            <a:r>
              <a:rPr lang="de-DE" sz="3200" dirty="0">
                <a:solidFill>
                  <a:schemeClr val="tx1"/>
                </a:solidFill>
              </a:rPr>
              <a:t> zurück.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50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3ABD544-F24D-479D-BA96-B2D5FB2EE7CF}"/>
              </a:ext>
            </a:extLst>
          </p:cNvPr>
          <p:cNvSpPr/>
          <p:nvPr/>
        </p:nvSpPr>
        <p:spPr>
          <a:xfrm>
            <a:off x="1485900" y="3253154"/>
            <a:ext cx="9240715" cy="132556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algn="ctr" rtl="0"/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36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1661746" y="3429000"/>
            <a:ext cx="8827477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C00000"/>
                </a:solidFill>
              </a:rPr>
              <a:t>k</a:t>
            </a:r>
            <a:r>
              <a:rPr lang="pl-PL" sz="3200" dirty="0">
                <a:solidFill>
                  <a:srgbClr val="C00000"/>
                </a:solidFill>
              </a:rPr>
              <a:t>eine </a:t>
            </a:r>
            <a:r>
              <a:rPr lang="pl-PL" sz="3200" dirty="0" err="1">
                <a:solidFill>
                  <a:srgbClr val="C00000"/>
                </a:solidFill>
              </a:rPr>
              <a:t>Vorw</a:t>
            </a:r>
            <a:r>
              <a:rPr lang="de-DE" sz="3200" dirty="0" err="1">
                <a:solidFill>
                  <a:srgbClr val="C00000"/>
                </a:solidFill>
              </a:rPr>
              <a:t>ürfe</a:t>
            </a:r>
            <a:r>
              <a:rPr lang="de-DE" sz="3200" dirty="0">
                <a:solidFill>
                  <a:srgbClr val="C00000"/>
                </a:solidFill>
              </a:rPr>
              <a:t> machen, </a:t>
            </a:r>
            <a:r>
              <a:rPr lang="de-DE" sz="3200" dirty="0">
                <a:solidFill>
                  <a:srgbClr val="00642D"/>
                </a:solidFill>
              </a:rPr>
              <a:t>lieber Danke sagen,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642D"/>
                </a:solidFill>
              </a:rPr>
              <a:t>positiv denken,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A2D1EFF4-9E44-4B11-AD89-C02DD4D519F2}"/>
              </a:ext>
            </a:extLst>
          </p:cNvPr>
          <p:cNvSpPr/>
          <p:nvPr/>
        </p:nvSpPr>
        <p:spPr>
          <a:xfrm>
            <a:off x="674076" y="2449696"/>
            <a:ext cx="3405555" cy="835269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654054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4076" y="2244115"/>
            <a:ext cx="3528647" cy="1246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pl-PL" sz="3200" dirty="0" err="1">
                <a:solidFill>
                  <a:srgbClr val="C00000"/>
                </a:solidFill>
              </a:rPr>
              <a:t>Vorw</a:t>
            </a:r>
            <a:r>
              <a:rPr lang="de-DE" sz="3200" dirty="0" err="1">
                <a:solidFill>
                  <a:srgbClr val="C00000"/>
                </a:solidFill>
              </a:rPr>
              <a:t>ürfe</a:t>
            </a:r>
            <a:r>
              <a:rPr lang="de-DE" sz="3200" dirty="0">
                <a:solidFill>
                  <a:srgbClr val="C00000"/>
                </a:solidFill>
              </a:rPr>
              <a:t> machen: 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4076" y="3490546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pPr algn="ctr"/>
            <a:r>
              <a:rPr lang="de-DE" sz="3200" u="sng" dirty="0">
                <a:solidFill>
                  <a:schemeClr val="tx1"/>
                </a:solidFill>
              </a:rPr>
              <a:t>Leider haben Sie uns Ihre Zeugnisse nicht zugeschickt.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41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16E407CB-7815-4FE7-9884-3B8B1AA7F0EF}"/>
              </a:ext>
            </a:extLst>
          </p:cNvPr>
          <p:cNvSpPr/>
          <p:nvPr/>
        </p:nvSpPr>
        <p:spPr>
          <a:xfrm>
            <a:off x="674074" y="2513192"/>
            <a:ext cx="2508739" cy="77922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689223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4075" y="2191970"/>
            <a:ext cx="25087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dirty="0">
                <a:solidFill>
                  <a:srgbClr val="00642D"/>
                </a:solidFill>
              </a:rPr>
              <a:t>Danke sagen: </a:t>
            </a:r>
            <a:endParaRPr lang="pl-PL" sz="3200" dirty="0">
              <a:solidFill>
                <a:srgbClr val="00642D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4074" y="3565586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Danke für die Unterlagen. Bitte schicken Sie uns noch Ihre Zeugnisse zu.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77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E3A9E4D9-B6BD-4C32-BDFA-3094D517E4B4}"/>
              </a:ext>
            </a:extLst>
          </p:cNvPr>
          <p:cNvSpPr/>
          <p:nvPr/>
        </p:nvSpPr>
        <p:spPr>
          <a:xfrm>
            <a:off x="674076" y="2365130"/>
            <a:ext cx="2338754" cy="800100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566131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674076" y="2022231"/>
            <a:ext cx="2464778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r>
              <a:rPr lang="de-DE" sz="3200" dirty="0">
                <a:solidFill>
                  <a:schemeClr val="tx1"/>
                </a:solidFill>
              </a:rPr>
              <a:t>Verspätung: </a:t>
            </a: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7AB66368-5346-4566-81F5-EF1B6CE33C73}"/>
              </a:ext>
            </a:extLst>
          </p:cNvPr>
          <p:cNvSpPr txBox="1">
            <a:spLocks/>
          </p:cNvSpPr>
          <p:nvPr/>
        </p:nvSpPr>
        <p:spPr>
          <a:xfrm>
            <a:off x="674076" y="3068514"/>
            <a:ext cx="10647484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C00000"/>
                </a:solidFill>
              </a:rPr>
              <a:t>Entschuldigung für meine Verspätung, aber… </a:t>
            </a:r>
            <a:endParaRPr lang="de-DE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677008" y="4235948"/>
            <a:ext cx="10647484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642D"/>
                </a:solidFill>
              </a:rPr>
              <a:t>Danke für Ihre Geduld. Ich hoffe, Sie haben die Zeit angenehm verbracht. </a:t>
            </a:r>
            <a:endParaRPr lang="de-DE" sz="32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5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wal 6">
            <a:extLst>
              <a:ext uri="{FF2B5EF4-FFF2-40B4-BE49-F238E27FC236}">
                <a16:creationId xmlns:a16="http://schemas.microsoft.com/office/drawing/2014/main" id="{F4BA450D-CBC7-47DE-A988-86CF4CC54647}"/>
              </a:ext>
            </a:extLst>
          </p:cNvPr>
          <p:cNvSpPr/>
          <p:nvPr/>
        </p:nvSpPr>
        <p:spPr>
          <a:xfrm>
            <a:off x="463062" y="3429000"/>
            <a:ext cx="11051930" cy="1325563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algn="ctr" rtl="0"/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36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36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4636969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1510812" y="2843209"/>
            <a:ext cx="917037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6000" dirty="0"/>
          </a:p>
          <a:p>
            <a:pPr lvl="0"/>
            <a:r>
              <a:rPr lang="de-DE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der Kürze liegt die Würze!</a:t>
            </a:r>
            <a:endParaRPr lang="pl-PL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09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wal 27">
            <a:extLst>
              <a:ext uri="{FF2B5EF4-FFF2-40B4-BE49-F238E27FC236}">
                <a16:creationId xmlns:a16="http://schemas.microsoft.com/office/drawing/2014/main" id="{260EFEFC-1063-486A-B5BC-1A9A95F93E68}"/>
              </a:ext>
            </a:extLst>
          </p:cNvPr>
          <p:cNvSpPr/>
          <p:nvPr/>
        </p:nvSpPr>
        <p:spPr>
          <a:xfrm>
            <a:off x="9176969" y="3816491"/>
            <a:ext cx="2111252" cy="157382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587CC6F1-D4CB-40B8-A317-54CA4FB60239}"/>
              </a:ext>
            </a:extLst>
          </p:cNvPr>
          <p:cNvSpPr/>
          <p:nvPr/>
        </p:nvSpPr>
        <p:spPr>
          <a:xfrm>
            <a:off x="7121405" y="4683026"/>
            <a:ext cx="2111252" cy="157382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4140EC62-58F2-411E-A2E2-EB89D8C0D3AF}"/>
              </a:ext>
            </a:extLst>
          </p:cNvPr>
          <p:cNvSpPr/>
          <p:nvPr/>
        </p:nvSpPr>
        <p:spPr>
          <a:xfrm>
            <a:off x="4996228" y="4307853"/>
            <a:ext cx="2111252" cy="157382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61119463-464C-4BE8-AF82-C1887D63C38C}"/>
              </a:ext>
            </a:extLst>
          </p:cNvPr>
          <p:cNvSpPr/>
          <p:nvPr/>
        </p:nvSpPr>
        <p:spPr>
          <a:xfrm>
            <a:off x="2694475" y="4493838"/>
            <a:ext cx="2111252" cy="157382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CB59A966-04E2-43C5-9209-CB993C94E209}"/>
              </a:ext>
            </a:extLst>
          </p:cNvPr>
          <p:cNvSpPr/>
          <p:nvPr/>
        </p:nvSpPr>
        <p:spPr>
          <a:xfrm>
            <a:off x="312502" y="3912577"/>
            <a:ext cx="2018563" cy="1482477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2D845991-CDC8-44A1-8ACF-6B3001D568C2}"/>
              </a:ext>
            </a:extLst>
          </p:cNvPr>
          <p:cNvSpPr/>
          <p:nvPr/>
        </p:nvSpPr>
        <p:spPr>
          <a:xfrm>
            <a:off x="2222804" y="2347636"/>
            <a:ext cx="7658100" cy="1482477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635748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3353162" y="2239712"/>
            <a:ext cx="611358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>
              <a:solidFill>
                <a:srgbClr val="00642D"/>
              </a:solidFill>
            </a:endParaRPr>
          </a:p>
          <a:p>
            <a:r>
              <a:rPr lang="de-DE" sz="6000" dirty="0">
                <a:solidFill>
                  <a:srgbClr val="00642D"/>
                </a:solidFill>
              </a:rPr>
              <a:t>Kurz schreiben! </a:t>
            </a:r>
            <a:endParaRPr lang="de-DE" sz="60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729214" y="3938954"/>
            <a:ext cx="2018562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dirty="0">
                <a:solidFill>
                  <a:schemeClr val="tx1"/>
                </a:solidFill>
              </a:rPr>
              <a:t>100 Wörter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E200FAF4-9AB5-4D57-9C6A-71BFD307D700}"/>
              </a:ext>
            </a:extLst>
          </p:cNvPr>
          <p:cNvCxnSpPr/>
          <p:nvPr/>
        </p:nvCxnSpPr>
        <p:spPr>
          <a:xfrm flipH="1">
            <a:off x="1749669" y="3604846"/>
            <a:ext cx="1178169" cy="307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ytuł 1">
            <a:extLst>
              <a:ext uri="{FF2B5EF4-FFF2-40B4-BE49-F238E27FC236}">
                <a16:creationId xmlns:a16="http://schemas.microsoft.com/office/drawing/2014/main" id="{883B3B92-C628-411D-ABC5-E9826B3B872B}"/>
              </a:ext>
            </a:extLst>
          </p:cNvPr>
          <p:cNvSpPr txBox="1">
            <a:spLocks/>
          </p:cNvSpPr>
          <p:nvPr/>
        </p:nvSpPr>
        <p:spPr>
          <a:xfrm>
            <a:off x="2522846" y="4553060"/>
            <a:ext cx="242374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200" dirty="0"/>
          </a:p>
          <a:p>
            <a:pPr algn="ctr"/>
            <a:endParaRPr lang="pl-PL" sz="3200" dirty="0"/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nicht scrollen müssen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D47C69E8-C338-4DB9-9812-9F012C96EB24}"/>
              </a:ext>
            </a:extLst>
          </p:cNvPr>
          <p:cNvCxnSpPr>
            <a:cxnSpLocks/>
          </p:cNvCxnSpPr>
          <p:nvPr/>
        </p:nvCxnSpPr>
        <p:spPr>
          <a:xfrm flipH="1">
            <a:off x="3678477" y="3754315"/>
            <a:ext cx="181347" cy="615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ytuł 1">
            <a:extLst>
              <a:ext uri="{FF2B5EF4-FFF2-40B4-BE49-F238E27FC236}">
                <a16:creationId xmlns:a16="http://schemas.microsoft.com/office/drawing/2014/main" id="{BCE5C730-86F9-471A-A562-E802FBC27A8E}"/>
              </a:ext>
            </a:extLst>
          </p:cNvPr>
          <p:cNvSpPr txBox="1">
            <a:spLocks/>
          </p:cNvSpPr>
          <p:nvPr/>
        </p:nvSpPr>
        <p:spPr>
          <a:xfrm>
            <a:off x="5024808" y="4374445"/>
            <a:ext cx="259666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dirty="0">
                <a:solidFill>
                  <a:schemeClr val="tx1"/>
                </a:solidFill>
              </a:rPr>
              <a:t>Zeitgewinn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4355C9A8-D9CD-45EE-A003-DA450E40CE9E}"/>
              </a:ext>
            </a:extLst>
          </p:cNvPr>
          <p:cNvSpPr txBox="1">
            <a:spLocks/>
          </p:cNvSpPr>
          <p:nvPr/>
        </p:nvSpPr>
        <p:spPr>
          <a:xfrm>
            <a:off x="7104552" y="4813500"/>
            <a:ext cx="208304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schnell </a:t>
            </a:r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lesen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35834991-FE6F-42E2-88B5-FF4006794F69}"/>
              </a:ext>
            </a:extLst>
          </p:cNvPr>
          <p:cNvSpPr txBox="1">
            <a:spLocks/>
          </p:cNvSpPr>
          <p:nvPr/>
        </p:nvSpPr>
        <p:spPr>
          <a:xfrm>
            <a:off x="8912832" y="3839182"/>
            <a:ext cx="259666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besser verstehen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B560BA20-4C11-4710-9C37-6A9ADBC523D1}"/>
              </a:ext>
            </a:extLst>
          </p:cNvPr>
          <p:cNvCxnSpPr>
            <a:cxnSpLocks/>
          </p:cNvCxnSpPr>
          <p:nvPr/>
        </p:nvCxnSpPr>
        <p:spPr>
          <a:xfrm>
            <a:off x="5570657" y="3754315"/>
            <a:ext cx="107340" cy="429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D850092F-7A82-4B9E-97B9-E78384ED0377}"/>
              </a:ext>
            </a:extLst>
          </p:cNvPr>
          <p:cNvCxnSpPr>
            <a:cxnSpLocks/>
          </p:cNvCxnSpPr>
          <p:nvPr/>
        </p:nvCxnSpPr>
        <p:spPr>
          <a:xfrm>
            <a:off x="7570177" y="3767512"/>
            <a:ext cx="369825" cy="785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E9CF91A-381D-4C25-903F-CA5BD63F15CD}"/>
              </a:ext>
            </a:extLst>
          </p:cNvPr>
          <p:cNvCxnSpPr/>
          <p:nvPr/>
        </p:nvCxnSpPr>
        <p:spPr>
          <a:xfrm>
            <a:off x="8730762" y="3429000"/>
            <a:ext cx="702650" cy="338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53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wal 10">
            <a:extLst>
              <a:ext uri="{FF2B5EF4-FFF2-40B4-BE49-F238E27FC236}">
                <a16:creationId xmlns:a16="http://schemas.microsoft.com/office/drawing/2014/main" id="{230BBC34-72CD-4F31-B43B-D883A37ECBA6}"/>
              </a:ext>
            </a:extLst>
          </p:cNvPr>
          <p:cNvSpPr/>
          <p:nvPr/>
        </p:nvSpPr>
        <p:spPr>
          <a:xfrm>
            <a:off x="570035" y="2337174"/>
            <a:ext cx="11051930" cy="1325563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709971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990600" y="2255968"/>
            <a:ext cx="10524392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Keine Rechtschreib- und Grammatikfehler!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852852" y="3939809"/>
            <a:ext cx="176725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C00000"/>
                </a:solidFill>
              </a:rPr>
              <a:t>Fehler</a:t>
            </a:r>
            <a:endParaRPr lang="pl-PL" sz="4000" dirty="0">
              <a:solidFill>
                <a:srgbClr val="C00000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6FC9FB26-BD91-444B-AD69-5A9872DA671E}"/>
              </a:ext>
            </a:extLst>
          </p:cNvPr>
          <p:cNvSpPr txBox="1">
            <a:spLocks/>
          </p:cNvSpPr>
          <p:nvPr/>
        </p:nvSpPr>
        <p:spPr>
          <a:xfrm>
            <a:off x="4138242" y="3958249"/>
            <a:ext cx="7309342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004D86"/>
                </a:solidFill>
              </a:rPr>
              <a:t>nicht erst genommen werden</a:t>
            </a:r>
            <a:endParaRPr lang="pl-PL" sz="4000" dirty="0">
              <a:solidFill>
                <a:srgbClr val="004D86"/>
              </a:solidFill>
            </a:endParaRPr>
          </a:p>
        </p:txBody>
      </p:sp>
      <p:sp>
        <p:nvSpPr>
          <p:cNvPr id="10" name="Strzałka: w prawo 9">
            <a:extLst>
              <a:ext uri="{FF2B5EF4-FFF2-40B4-BE49-F238E27FC236}">
                <a16:creationId xmlns:a16="http://schemas.microsoft.com/office/drawing/2014/main" id="{FE1E08DC-AF3C-4F51-9FF5-28DDB90E3AD7}"/>
              </a:ext>
            </a:extLst>
          </p:cNvPr>
          <p:cNvSpPr/>
          <p:nvPr/>
        </p:nvSpPr>
        <p:spPr>
          <a:xfrm>
            <a:off x="2921975" y="4340714"/>
            <a:ext cx="914400" cy="64183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843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wal 7">
            <a:extLst>
              <a:ext uri="{FF2B5EF4-FFF2-40B4-BE49-F238E27FC236}">
                <a16:creationId xmlns:a16="http://schemas.microsoft.com/office/drawing/2014/main" id="{449CC053-368E-4668-B91C-F6DDCBAAD5A1}"/>
              </a:ext>
            </a:extLst>
          </p:cNvPr>
          <p:cNvSpPr/>
          <p:nvPr/>
        </p:nvSpPr>
        <p:spPr>
          <a:xfrm>
            <a:off x="677008" y="2255409"/>
            <a:ext cx="11051930" cy="1325563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618885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3560886" y="2077733"/>
            <a:ext cx="80097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Keine Abkürzungen!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2675800" y="3939809"/>
            <a:ext cx="188155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C00000"/>
                </a:solidFill>
              </a:rPr>
              <a:t>usw.</a:t>
            </a:r>
          </a:p>
          <a:p>
            <a:r>
              <a:rPr lang="de-DE" sz="4000" b="1" dirty="0">
                <a:solidFill>
                  <a:srgbClr val="C00000"/>
                </a:solidFill>
              </a:rPr>
              <a:t>etc.</a:t>
            </a:r>
            <a:endParaRPr lang="pl-PL" sz="4000" dirty="0">
              <a:solidFill>
                <a:srgbClr val="C00000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6FC9FB26-BD91-444B-AD69-5A9872DA671E}"/>
              </a:ext>
            </a:extLst>
          </p:cNvPr>
          <p:cNvSpPr txBox="1">
            <a:spLocks/>
          </p:cNvSpPr>
          <p:nvPr/>
        </p:nvSpPr>
        <p:spPr>
          <a:xfrm>
            <a:off x="6485794" y="3939809"/>
            <a:ext cx="373966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 err="1">
                <a:solidFill>
                  <a:srgbClr val="004D86"/>
                </a:solidFill>
              </a:rPr>
              <a:t>Bla</a:t>
            </a:r>
            <a:r>
              <a:rPr lang="de-DE" sz="4000" b="1" dirty="0">
                <a:solidFill>
                  <a:srgbClr val="004D86"/>
                </a:solidFill>
              </a:rPr>
              <a:t>, </a:t>
            </a:r>
            <a:r>
              <a:rPr lang="de-DE" sz="4000" b="1" dirty="0" err="1">
                <a:solidFill>
                  <a:srgbClr val="004D86"/>
                </a:solidFill>
              </a:rPr>
              <a:t>bla</a:t>
            </a:r>
            <a:r>
              <a:rPr lang="de-DE" sz="4000" b="1" dirty="0">
                <a:solidFill>
                  <a:srgbClr val="004D86"/>
                </a:solidFill>
              </a:rPr>
              <a:t>, </a:t>
            </a:r>
            <a:r>
              <a:rPr lang="de-DE" sz="4000" b="1" dirty="0" err="1">
                <a:solidFill>
                  <a:srgbClr val="004D86"/>
                </a:solidFill>
              </a:rPr>
              <a:t>bla</a:t>
            </a:r>
            <a:r>
              <a:rPr lang="de-DE" sz="4000" b="1" dirty="0">
                <a:solidFill>
                  <a:srgbClr val="004D86"/>
                </a:solidFill>
              </a:rPr>
              <a:t>…</a:t>
            </a:r>
            <a:endParaRPr lang="pl-PL" sz="4000" dirty="0">
              <a:solidFill>
                <a:srgbClr val="004D86"/>
              </a:solidFill>
            </a:endParaRPr>
          </a:p>
        </p:txBody>
      </p:sp>
      <p:sp>
        <p:nvSpPr>
          <p:cNvPr id="10" name="Strzałka: w prawo 9">
            <a:extLst>
              <a:ext uri="{FF2B5EF4-FFF2-40B4-BE49-F238E27FC236}">
                <a16:creationId xmlns:a16="http://schemas.microsoft.com/office/drawing/2014/main" id="{FE1E08DC-AF3C-4F51-9FF5-28DDB90E3AD7}"/>
              </a:ext>
            </a:extLst>
          </p:cNvPr>
          <p:cNvSpPr/>
          <p:nvPr/>
        </p:nvSpPr>
        <p:spPr>
          <a:xfrm>
            <a:off x="5325210" y="4322274"/>
            <a:ext cx="914400" cy="64183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689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wal 10">
            <a:extLst>
              <a:ext uri="{FF2B5EF4-FFF2-40B4-BE49-F238E27FC236}">
                <a16:creationId xmlns:a16="http://schemas.microsoft.com/office/drawing/2014/main" id="{5508FCA5-70CA-4BF7-88F9-401C9B7B41AC}"/>
              </a:ext>
            </a:extLst>
          </p:cNvPr>
          <p:cNvSpPr/>
          <p:nvPr/>
        </p:nvSpPr>
        <p:spPr>
          <a:xfrm>
            <a:off x="2567724" y="2485548"/>
            <a:ext cx="6042511" cy="95701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647208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4319955" y="2246060"/>
            <a:ext cx="3048002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Emoticons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4841632" y="3933585"/>
            <a:ext cx="188155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C00000"/>
                </a:solidFill>
              </a:rPr>
              <a:t>NEIN</a:t>
            </a:r>
            <a:r>
              <a:rPr lang="de-DE" sz="4000" b="1" dirty="0">
                <a:solidFill>
                  <a:schemeClr val="tx1"/>
                </a:solidFill>
              </a:rPr>
              <a:t>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4FB8B88-0622-41DD-B4D2-A7C895EB3E16}"/>
              </a:ext>
            </a:extLst>
          </p:cNvPr>
          <p:cNvSpPr/>
          <p:nvPr/>
        </p:nvSpPr>
        <p:spPr>
          <a:xfrm>
            <a:off x="4454772" y="3908555"/>
            <a:ext cx="2268416" cy="1547577"/>
          </a:xfrm>
          <a:prstGeom prst="ellipse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9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wal 8">
            <a:extLst>
              <a:ext uri="{FF2B5EF4-FFF2-40B4-BE49-F238E27FC236}">
                <a16:creationId xmlns:a16="http://schemas.microsoft.com/office/drawing/2014/main" id="{88F65DFD-4A2B-49FF-BDA7-310EFAD40756}"/>
              </a:ext>
            </a:extLst>
          </p:cNvPr>
          <p:cNvSpPr/>
          <p:nvPr/>
        </p:nvSpPr>
        <p:spPr>
          <a:xfrm>
            <a:off x="3198933" y="2373095"/>
            <a:ext cx="5333267" cy="1144050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750472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5040924" y="2194648"/>
            <a:ext cx="3048002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Links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351085" y="3933585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00642D"/>
                </a:solidFill>
              </a:rPr>
              <a:t>Zu viele Links </a:t>
            </a:r>
            <a:endParaRPr lang="pl-PL" sz="4000" dirty="0">
              <a:solidFill>
                <a:srgbClr val="00642D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F7097EC-3934-4295-8367-B17839FE8B11}"/>
              </a:ext>
            </a:extLst>
          </p:cNvPr>
          <p:cNvSpPr txBox="1">
            <a:spLocks/>
          </p:cNvSpPr>
          <p:nvPr/>
        </p:nvSpPr>
        <p:spPr>
          <a:xfrm>
            <a:off x="5715001" y="3933286"/>
            <a:ext cx="53633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chemeClr val="tx1"/>
                </a:solidFill>
              </a:rPr>
              <a:t>=</a:t>
            </a:r>
            <a:r>
              <a:rPr lang="de-DE" sz="4000" b="1" dirty="0">
                <a:solidFill>
                  <a:srgbClr val="00642D"/>
                </a:solidFill>
              </a:rPr>
              <a:t> </a:t>
            </a:r>
            <a:endParaRPr lang="pl-PL" sz="4000" dirty="0">
              <a:solidFill>
                <a:srgbClr val="00642D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9563374-829A-4732-8A7E-A4CCB6B47C48}"/>
              </a:ext>
            </a:extLst>
          </p:cNvPr>
          <p:cNvSpPr txBox="1">
            <a:spLocks/>
          </p:cNvSpPr>
          <p:nvPr/>
        </p:nvSpPr>
        <p:spPr>
          <a:xfrm>
            <a:off x="7022124" y="3933285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 err="1">
                <a:solidFill>
                  <a:srgbClr val="004D86"/>
                </a:solidFill>
              </a:rPr>
              <a:t>Ablenkung</a:t>
            </a:r>
            <a:r>
              <a:rPr lang="de-DE" sz="4000" b="1" dirty="0">
                <a:solidFill>
                  <a:srgbClr val="00642D"/>
                </a:solidFill>
              </a:rPr>
              <a:t> </a:t>
            </a:r>
            <a:endParaRPr lang="pl-PL" sz="4000" dirty="0">
              <a:solidFill>
                <a:srgbClr val="0064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73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wal 8">
            <a:extLst>
              <a:ext uri="{FF2B5EF4-FFF2-40B4-BE49-F238E27FC236}">
                <a16:creationId xmlns:a16="http://schemas.microsoft.com/office/drawing/2014/main" id="{DDDF7DA8-BD0A-46AB-A4E6-FFF7C8E4D97E}"/>
              </a:ext>
            </a:extLst>
          </p:cNvPr>
          <p:cNvSpPr/>
          <p:nvPr/>
        </p:nvSpPr>
        <p:spPr>
          <a:xfrm>
            <a:off x="1833197" y="2736417"/>
            <a:ext cx="8176846" cy="1325563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657049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4D12783-54D4-49ED-9953-0DF345863446}"/>
              </a:ext>
            </a:extLst>
          </p:cNvPr>
          <p:cNvSpPr txBox="1">
            <a:spLocks/>
          </p:cNvSpPr>
          <p:nvPr/>
        </p:nvSpPr>
        <p:spPr>
          <a:xfrm>
            <a:off x="3196004" y="2584703"/>
            <a:ext cx="596118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 err="1">
                <a:solidFill>
                  <a:schemeClr val="tx1"/>
                </a:solidFill>
              </a:rPr>
              <a:t>Immer</a:t>
            </a:r>
            <a:r>
              <a:rPr lang="pl-PL" sz="4000" b="1" dirty="0">
                <a:solidFill>
                  <a:schemeClr val="tx1"/>
                </a:solidFill>
              </a:rPr>
              <a:t> h</a:t>
            </a:r>
            <a:r>
              <a:rPr lang="de-DE" sz="4000" b="1" dirty="0" err="1">
                <a:solidFill>
                  <a:schemeClr val="tx1"/>
                </a:solidFill>
              </a:rPr>
              <a:t>öflich</a:t>
            </a:r>
            <a:r>
              <a:rPr lang="de-DE" sz="4000" b="1" dirty="0">
                <a:solidFill>
                  <a:schemeClr val="tx1"/>
                </a:solidFill>
              </a:rPr>
              <a:t> bleiben!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FC65C41D-56CC-49D2-9DF1-EA0889FAFB7B}"/>
              </a:ext>
            </a:extLst>
          </p:cNvPr>
          <p:cNvSpPr txBox="1">
            <a:spLocks/>
          </p:cNvSpPr>
          <p:nvPr/>
        </p:nvSpPr>
        <p:spPr>
          <a:xfrm>
            <a:off x="4251080" y="4181185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00642D"/>
                </a:solidFill>
              </a:rPr>
              <a:t>Konjunktiv II</a:t>
            </a:r>
            <a:endParaRPr lang="pl-PL" sz="4000" dirty="0">
              <a:solidFill>
                <a:srgbClr val="0064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282CEABC-4C72-4369-9CAD-81DA6A61A9F5}"/>
              </a:ext>
            </a:extLst>
          </p:cNvPr>
          <p:cNvSpPr/>
          <p:nvPr/>
        </p:nvSpPr>
        <p:spPr>
          <a:xfrm>
            <a:off x="3675183" y="4963968"/>
            <a:ext cx="4510455" cy="7825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0B9436D2-6756-4290-9BA8-64901BEE0462}"/>
              </a:ext>
            </a:extLst>
          </p:cNvPr>
          <p:cNvSpPr/>
          <p:nvPr/>
        </p:nvSpPr>
        <p:spPr>
          <a:xfrm>
            <a:off x="6903427" y="3777482"/>
            <a:ext cx="3801207" cy="7825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3BB8B6C-FEBA-4D9C-B09F-A470B01D7C5C}"/>
              </a:ext>
            </a:extLst>
          </p:cNvPr>
          <p:cNvSpPr/>
          <p:nvPr/>
        </p:nvSpPr>
        <p:spPr>
          <a:xfrm>
            <a:off x="965688" y="3820095"/>
            <a:ext cx="3801207" cy="7825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02CC0EF2-E584-425F-890C-F13E6C2AC730}"/>
              </a:ext>
            </a:extLst>
          </p:cNvPr>
          <p:cNvSpPr/>
          <p:nvPr/>
        </p:nvSpPr>
        <p:spPr>
          <a:xfrm>
            <a:off x="4149968" y="2430473"/>
            <a:ext cx="3560884" cy="7528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671639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4325816" y="2039816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Konjunktiv II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6BEF7195-EBBB-44E4-83A7-2CFAE0D39188}"/>
              </a:ext>
            </a:extLst>
          </p:cNvPr>
          <p:cNvSpPr txBox="1">
            <a:spLocks/>
          </p:cNvSpPr>
          <p:nvPr/>
        </p:nvSpPr>
        <p:spPr>
          <a:xfrm>
            <a:off x="965688" y="3424506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haben </a:t>
            </a:r>
            <a:r>
              <a:rPr lang="pl-PL" sz="4000" b="1" dirty="0">
                <a:solidFill>
                  <a:schemeClr val="tx1"/>
                </a:solidFill>
              </a:rPr>
              <a:t>= </a:t>
            </a:r>
            <a:r>
              <a:rPr lang="pl-PL" sz="4000" b="1" dirty="0">
                <a:solidFill>
                  <a:srgbClr val="004D86"/>
                </a:solidFill>
              </a:rPr>
              <a:t>h</a:t>
            </a:r>
            <a:r>
              <a:rPr lang="de-DE" sz="4000" b="1" dirty="0" err="1">
                <a:solidFill>
                  <a:srgbClr val="004D86"/>
                </a:solidFill>
              </a:rPr>
              <a:t>ätten</a:t>
            </a:r>
            <a:endParaRPr lang="pl-PL" sz="4000" dirty="0">
              <a:solidFill>
                <a:srgbClr val="004D86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7105649" y="3458800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sein </a:t>
            </a:r>
            <a:r>
              <a:rPr lang="pl-PL" sz="4000" b="1" dirty="0">
                <a:solidFill>
                  <a:schemeClr val="tx1"/>
                </a:solidFill>
              </a:rPr>
              <a:t>= </a:t>
            </a:r>
            <a:r>
              <a:rPr lang="de-DE" sz="4000" b="1" dirty="0">
                <a:solidFill>
                  <a:srgbClr val="004D86"/>
                </a:solidFill>
              </a:rPr>
              <a:t>wären</a:t>
            </a:r>
            <a:endParaRPr lang="pl-PL" sz="4000" dirty="0">
              <a:solidFill>
                <a:srgbClr val="004D86"/>
              </a:solidFill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78CC0681-8CF2-44B7-83E1-55FE232F8819}"/>
              </a:ext>
            </a:extLst>
          </p:cNvPr>
          <p:cNvSpPr txBox="1">
            <a:spLocks/>
          </p:cNvSpPr>
          <p:nvPr/>
        </p:nvSpPr>
        <p:spPr>
          <a:xfrm>
            <a:off x="3716214" y="4636969"/>
            <a:ext cx="4759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004D86"/>
                </a:solidFill>
              </a:rPr>
              <a:t>würden</a:t>
            </a:r>
            <a:r>
              <a:rPr lang="de-DE" sz="4000" b="1" dirty="0">
                <a:solidFill>
                  <a:schemeClr val="tx1"/>
                </a:solidFill>
              </a:rPr>
              <a:t> </a:t>
            </a:r>
            <a:r>
              <a:rPr lang="pl-PL" sz="4000" b="1" dirty="0">
                <a:solidFill>
                  <a:schemeClr val="tx1"/>
                </a:solidFill>
              </a:rPr>
              <a:t>+ </a:t>
            </a:r>
            <a:r>
              <a:rPr lang="pl-PL" sz="4000" b="1" dirty="0" err="1">
                <a:solidFill>
                  <a:srgbClr val="00642D"/>
                </a:solidFill>
              </a:rPr>
              <a:t>Infinitiv</a:t>
            </a:r>
            <a:endParaRPr lang="pl-PL" sz="4000" dirty="0">
              <a:solidFill>
                <a:srgbClr val="00642D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7E648FD-52D6-4CE2-9687-18AD0B58ED4E}"/>
              </a:ext>
            </a:extLst>
          </p:cNvPr>
          <p:cNvCxnSpPr/>
          <p:nvPr/>
        </p:nvCxnSpPr>
        <p:spPr>
          <a:xfrm flipH="1">
            <a:off x="3429000" y="3297115"/>
            <a:ext cx="668215" cy="298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E70FB7A2-E984-4C33-B69B-693AB1CF21E9}"/>
              </a:ext>
            </a:extLst>
          </p:cNvPr>
          <p:cNvCxnSpPr>
            <a:cxnSpLocks/>
          </p:cNvCxnSpPr>
          <p:nvPr/>
        </p:nvCxnSpPr>
        <p:spPr>
          <a:xfrm>
            <a:off x="5785338" y="3777482"/>
            <a:ext cx="0" cy="1053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AA41368-F90F-40E2-B2F4-3F5417C4012F}"/>
              </a:ext>
            </a:extLst>
          </p:cNvPr>
          <p:cNvCxnSpPr/>
          <p:nvPr/>
        </p:nvCxnSpPr>
        <p:spPr>
          <a:xfrm>
            <a:off x="7798777" y="3219631"/>
            <a:ext cx="606669" cy="371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98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703385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4251080" y="2174930"/>
            <a:ext cx="3689839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Konjunktiv II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1556238" y="4021377"/>
            <a:ext cx="872929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Ich </a:t>
            </a:r>
            <a:r>
              <a:rPr lang="de-DE" sz="4000" dirty="0">
                <a:solidFill>
                  <a:srgbClr val="004D86"/>
                </a:solidFill>
              </a:rPr>
              <a:t>wäre</a:t>
            </a:r>
            <a:r>
              <a:rPr lang="de-DE" sz="4000" dirty="0">
                <a:solidFill>
                  <a:schemeClr val="tx1"/>
                </a:solidFill>
              </a:rPr>
              <a:t> sehr dankbar, wenn…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78CC0681-8CF2-44B7-83E1-55FE232F8819}"/>
              </a:ext>
            </a:extLst>
          </p:cNvPr>
          <p:cNvSpPr txBox="1">
            <a:spLocks/>
          </p:cNvSpPr>
          <p:nvPr/>
        </p:nvSpPr>
        <p:spPr>
          <a:xfrm>
            <a:off x="1556238" y="4636969"/>
            <a:ext cx="691954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Ich </a:t>
            </a:r>
            <a:r>
              <a:rPr lang="de-DE" sz="4000" dirty="0">
                <a:solidFill>
                  <a:srgbClr val="004D86"/>
                </a:solidFill>
              </a:rPr>
              <a:t>würde</a:t>
            </a:r>
            <a:r>
              <a:rPr lang="de-DE" sz="4000" dirty="0">
                <a:solidFill>
                  <a:schemeClr val="tx1"/>
                </a:solidFill>
              </a:rPr>
              <a:t> mich </a:t>
            </a:r>
            <a:r>
              <a:rPr lang="de-DE" sz="4000" dirty="0">
                <a:solidFill>
                  <a:srgbClr val="004D86"/>
                </a:solidFill>
              </a:rPr>
              <a:t>freuen</a:t>
            </a:r>
            <a:r>
              <a:rPr lang="de-DE" sz="4000" dirty="0">
                <a:solidFill>
                  <a:schemeClr val="tx1"/>
                </a:solidFill>
              </a:rPr>
              <a:t>…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1556238" y="3399199"/>
            <a:ext cx="872929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Ich da </a:t>
            </a:r>
            <a:r>
              <a:rPr lang="de-DE" sz="4000" dirty="0">
                <a:solidFill>
                  <a:srgbClr val="004D86"/>
                </a:solidFill>
              </a:rPr>
              <a:t>hätte </a:t>
            </a:r>
            <a:r>
              <a:rPr lang="de-DE" sz="4000" dirty="0">
                <a:solidFill>
                  <a:schemeClr val="tx1"/>
                </a:solidFill>
              </a:rPr>
              <a:t>noch eine Frage…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0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1635369" y="2783607"/>
            <a:ext cx="8749813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706808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806818" y="2438633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chemeClr val="tx1"/>
                </a:solidFill>
              </a:rPr>
              <a:t>Imperativ – </a:t>
            </a:r>
            <a:r>
              <a:rPr lang="de-DE" sz="4000" b="1" dirty="0">
                <a:solidFill>
                  <a:srgbClr val="00642D"/>
                </a:solidFill>
              </a:rPr>
              <a:t>BITTE</a:t>
            </a:r>
            <a:r>
              <a:rPr lang="de-DE" sz="4000" b="1" dirty="0">
                <a:solidFill>
                  <a:schemeClr val="tx1"/>
                </a:solidFill>
              </a:rPr>
              <a:t> ist</a:t>
            </a:r>
            <a:r>
              <a:rPr lang="pl-PL" sz="4000" b="1" dirty="0">
                <a:solidFill>
                  <a:schemeClr val="tx1"/>
                </a:solidFill>
              </a:rPr>
              <a:t> </a:t>
            </a:r>
            <a:r>
              <a:rPr lang="pl-PL" sz="4000" b="1" dirty="0">
                <a:solidFill>
                  <a:srgbClr val="004D86"/>
                </a:solidFill>
              </a:rPr>
              <a:t>h</a:t>
            </a:r>
            <a:r>
              <a:rPr lang="de-DE" sz="4000" b="1" dirty="0" err="1">
                <a:solidFill>
                  <a:srgbClr val="004D86"/>
                </a:solidFill>
              </a:rPr>
              <a:t>öflich</a:t>
            </a:r>
            <a:r>
              <a:rPr lang="de-DE" sz="4000" b="1" dirty="0">
                <a:solidFill>
                  <a:srgbClr val="004D86"/>
                </a:solidFill>
              </a:rPr>
              <a:t> genug</a:t>
            </a:r>
            <a:r>
              <a:rPr lang="de-DE" sz="4000" b="1" dirty="0">
                <a:solidFill>
                  <a:schemeClr val="tx1"/>
                </a:solidFill>
              </a:rPr>
              <a:t>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1556238" y="4636969"/>
            <a:ext cx="872929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Bitte informieren Sie uns…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1556238" y="3778357"/>
            <a:ext cx="8729296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Bitte schicken Sie uns das Formular!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2426676" y="2574900"/>
            <a:ext cx="7710854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7"/>
            <a:ext cx="10840916" cy="626720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806818" y="2280633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dirty="0">
                <a:solidFill>
                  <a:srgbClr val="00642D"/>
                </a:solidFill>
              </a:rPr>
              <a:t>Aktiv</a:t>
            </a:r>
            <a:r>
              <a:rPr lang="de-DE" sz="4000" b="1" dirty="0">
                <a:solidFill>
                  <a:schemeClr val="tx1"/>
                </a:solidFill>
              </a:rPr>
              <a:t> lebendiger als </a:t>
            </a:r>
            <a:r>
              <a:rPr lang="de-DE" sz="4000" b="1" dirty="0">
                <a:solidFill>
                  <a:srgbClr val="004D86"/>
                </a:solidFill>
              </a:rPr>
              <a:t>Passiv</a:t>
            </a:r>
            <a:r>
              <a:rPr lang="de-DE" sz="4000" b="1" dirty="0">
                <a:solidFill>
                  <a:schemeClr val="tx1"/>
                </a:solidFill>
              </a:rPr>
              <a:t>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1806818" y="4636969"/>
            <a:ext cx="10081848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Sie erhalten die Unterlagen.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553914" y="3542474"/>
            <a:ext cx="1084091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Die Unterlagen werden Ihnen  zugeschickt.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54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2426676" y="2586622"/>
            <a:ext cx="7710854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762987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806818" y="2280633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dirty="0">
                <a:solidFill>
                  <a:srgbClr val="00642D"/>
                </a:solidFill>
              </a:rPr>
              <a:t>Verben</a:t>
            </a:r>
            <a:r>
              <a:rPr lang="de-DE" sz="4000" b="1" dirty="0">
                <a:solidFill>
                  <a:schemeClr val="tx1"/>
                </a:solidFill>
              </a:rPr>
              <a:t> statt </a:t>
            </a:r>
            <a:r>
              <a:rPr lang="de-DE" sz="4000" b="1" dirty="0">
                <a:solidFill>
                  <a:srgbClr val="004D86"/>
                </a:solidFill>
              </a:rPr>
              <a:t>Substantive</a:t>
            </a:r>
            <a:r>
              <a:rPr lang="de-DE" sz="4000" b="1" dirty="0">
                <a:solidFill>
                  <a:schemeClr val="tx1"/>
                </a:solidFill>
              </a:rPr>
              <a:t>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1806818" y="4489183"/>
            <a:ext cx="10081848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Wir </a:t>
            </a:r>
            <a:r>
              <a:rPr lang="de-DE" sz="4000" dirty="0">
                <a:solidFill>
                  <a:srgbClr val="00642D"/>
                </a:solidFill>
              </a:rPr>
              <a:t>versenden</a:t>
            </a:r>
            <a:r>
              <a:rPr lang="de-DE" sz="4000" dirty="0">
                <a:solidFill>
                  <a:schemeClr val="tx1"/>
                </a:solidFill>
              </a:rPr>
              <a:t> heute die Ware.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606667" y="3358532"/>
            <a:ext cx="1084091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Wir </a:t>
            </a:r>
            <a:r>
              <a:rPr lang="de-DE" sz="4000" dirty="0">
                <a:solidFill>
                  <a:srgbClr val="004D86"/>
                </a:solidFill>
              </a:rPr>
              <a:t>bringen</a:t>
            </a:r>
            <a:r>
              <a:rPr lang="de-DE" sz="4000" dirty="0">
                <a:solidFill>
                  <a:schemeClr val="tx1"/>
                </a:solidFill>
              </a:rPr>
              <a:t> die Ware heute </a:t>
            </a:r>
            <a:r>
              <a:rPr lang="de-DE" sz="4000" dirty="0">
                <a:solidFill>
                  <a:srgbClr val="004D86"/>
                </a:solidFill>
              </a:rPr>
              <a:t>zum Versand</a:t>
            </a:r>
            <a:r>
              <a:rPr lang="de-DE" sz="4000" dirty="0">
                <a:solidFill>
                  <a:schemeClr val="tx1"/>
                </a:solidFill>
              </a:rPr>
              <a:t>.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2426676" y="2524909"/>
            <a:ext cx="7710854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762987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806818" y="2245332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dirty="0">
                <a:solidFill>
                  <a:srgbClr val="00642D"/>
                </a:solidFill>
              </a:rPr>
              <a:t>Verben</a:t>
            </a:r>
            <a:r>
              <a:rPr lang="de-DE" sz="4000" b="1" dirty="0">
                <a:solidFill>
                  <a:schemeClr val="tx1"/>
                </a:solidFill>
              </a:rPr>
              <a:t> statt </a:t>
            </a:r>
            <a:r>
              <a:rPr lang="de-DE" sz="4000" b="1" dirty="0">
                <a:solidFill>
                  <a:srgbClr val="004D86"/>
                </a:solidFill>
              </a:rPr>
              <a:t>Substantive</a:t>
            </a:r>
            <a:r>
              <a:rPr lang="de-DE" sz="4000" b="1" dirty="0">
                <a:solidFill>
                  <a:schemeClr val="tx1"/>
                </a:solidFill>
              </a:rPr>
              <a:t>!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677008" y="4715969"/>
            <a:ext cx="10081848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Ich muss die Unterlagen noch </a:t>
            </a:r>
            <a:r>
              <a:rPr lang="de-DE" sz="4000" dirty="0">
                <a:solidFill>
                  <a:srgbClr val="004D86"/>
                </a:solidFill>
              </a:rPr>
              <a:t>prüfen</a:t>
            </a:r>
            <a:r>
              <a:rPr lang="de-DE" sz="4000" dirty="0">
                <a:solidFill>
                  <a:schemeClr val="tx1"/>
                </a:solidFill>
              </a:rPr>
              <a:t>.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606667" y="3537801"/>
            <a:ext cx="1084091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tx1"/>
                </a:solidFill>
              </a:rPr>
              <a:t>Ich muss die Unterlagen noch </a:t>
            </a:r>
            <a:r>
              <a:rPr lang="de-DE" sz="4000" dirty="0">
                <a:solidFill>
                  <a:srgbClr val="004D86"/>
                </a:solidFill>
              </a:rPr>
              <a:t>einer Prüfung unterziehen</a:t>
            </a:r>
            <a:r>
              <a:rPr lang="de-DE" sz="4000" dirty="0">
                <a:solidFill>
                  <a:schemeClr val="tx1"/>
                </a:solidFill>
              </a:rPr>
              <a:t>.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3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31533980-CEAB-4DB0-983D-91CD9B686671}"/>
              </a:ext>
            </a:extLst>
          </p:cNvPr>
          <p:cNvSpPr/>
          <p:nvPr/>
        </p:nvSpPr>
        <p:spPr>
          <a:xfrm>
            <a:off x="8798172" y="4020899"/>
            <a:ext cx="1600200" cy="119891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C9826817-EAEC-45ED-9A15-61C5D1EEA75A}"/>
              </a:ext>
            </a:extLst>
          </p:cNvPr>
          <p:cNvSpPr/>
          <p:nvPr/>
        </p:nvSpPr>
        <p:spPr>
          <a:xfrm>
            <a:off x="2171700" y="4053254"/>
            <a:ext cx="1688123" cy="1134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2373924" y="2783607"/>
            <a:ext cx="7710854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17646"/>
            <a:ext cx="10840916" cy="762987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806818" y="2438633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dirty="0">
                <a:solidFill>
                  <a:schemeClr val="tx1"/>
                </a:solidFill>
              </a:rPr>
              <a:t>Gründe nennen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9031167" y="3826728"/>
            <a:ext cx="136720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tx1"/>
                </a:solidFill>
              </a:rPr>
              <a:t>weil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2593728" y="3845402"/>
            <a:ext cx="126609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tx1"/>
                </a:solidFill>
              </a:rPr>
              <a:t>da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2427153-19AA-4003-AFED-3B008F9D8C26}"/>
              </a:ext>
            </a:extLst>
          </p:cNvPr>
          <p:cNvSpPr/>
          <p:nvPr/>
        </p:nvSpPr>
        <p:spPr>
          <a:xfrm>
            <a:off x="2357069" y="2399133"/>
            <a:ext cx="7710854" cy="847616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008" y="1503159"/>
            <a:ext cx="10840916" cy="762987"/>
          </a:xfrm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algn="ctr" rtl="0"/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E-Mail-Sprache</a:t>
            </a:r>
            <a:r>
              <a:rPr lang="pl-PL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Lebendige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dynamische</a:t>
            </a:r>
            <a:r>
              <a:rPr lang="pl-PL" sz="2400" dirty="0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err="1">
                <a:solidFill>
                  <a:srgbClr val="004D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Kommunikation</a:t>
            </a:r>
            <a:endParaRPr lang="pl-PL" sz="2400" dirty="0">
              <a:solidFill>
                <a:srgbClr val="004D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FA9406E-A777-4587-8D3B-A7B372F25279}"/>
              </a:ext>
            </a:extLst>
          </p:cNvPr>
          <p:cNvSpPr txBox="1">
            <a:spLocks/>
          </p:cNvSpPr>
          <p:nvPr/>
        </p:nvSpPr>
        <p:spPr>
          <a:xfrm>
            <a:off x="677008" y="3458801"/>
            <a:ext cx="11210191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  <a:p>
            <a:endParaRPr lang="pl-PL" sz="3200" dirty="0"/>
          </a:p>
          <a:p>
            <a:r>
              <a:rPr lang="de-DE" sz="3200" u="sng" dirty="0">
                <a:solidFill>
                  <a:schemeClr val="tx1"/>
                </a:solidFill>
              </a:rPr>
              <a:t> </a:t>
            </a:r>
            <a:endParaRPr lang="pl-PL" sz="3200" u="sng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4B9309C-0866-42AF-A192-FE1D7B50A564}"/>
              </a:ext>
            </a:extLst>
          </p:cNvPr>
          <p:cNvSpPr txBox="1">
            <a:spLocks/>
          </p:cNvSpPr>
          <p:nvPr/>
        </p:nvSpPr>
        <p:spPr>
          <a:xfrm>
            <a:off x="1737211" y="2069294"/>
            <a:ext cx="8950570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dirty="0">
                <a:solidFill>
                  <a:schemeClr val="tx1"/>
                </a:solidFill>
              </a:rPr>
              <a:t>Gründe nennen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F2A2B9C-B902-496B-B458-2DB2D2D49599}"/>
              </a:ext>
            </a:extLst>
          </p:cNvPr>
          <p:cNvSpPr txBox="1">
            <a:spLocks/>
          </p:cNvSpPr>
          <p:nvPr/>
        </p:nvSpPr>
        <p:spPr>
          <a:xfrm>
            <a:off x="606667" y="4651391"/>
            <a:ext cx="11211658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Die Firma kann die Ware nicht liefern, </a:t>
            </a:r>
            <a:r>
              <a:rPr lang="de-DE" sz="3200" b="1" dirty="0">
                <a:solidFill>
                  <a:srgbClr val="004D86"/>
                </a:solidFill>
              </a:rPr>
              <a:t>weil</a:t>
            </a:r>
            <a:r>
              <a:rPr lang="de-DE" sz="3200" dirty="0">
                <a:solidFill>
                  <a:schemeClr val="tx1"/>
                </a:solidFill>
              </a:rPr>
              <a:t> Sie die Rechnung nicht beglichen haben.</a:t>
            </a:r>
            <a:endParaRPr lang="pl-PL" sz="3200" dirty="0">
              <a:solidFill>
                <a:schemeClr val="tx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D9B43A0D-EA30-4D50-AD33-ADEEDA1A4C75}"/>
              </a:ext>
            </a:extLst>
          </p:cNvPr>
          <p:cNvSpPr txBox="1">
            <a:spLocks/>
          </p:cNvSpPr>
          <p:nvPr/>
        </p:nvSpPr>
        <p:spPr>
          <a:xfrm>
            <a:off x="606667" y="3537801"/>
            <a:ext cx="10840915" cy="14067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642D"/>
                </a:solidFill>
              </a:rPr>
              <a:t>Da</a:t>
            </a:r>
            <a:r>
              <a:rPr lang="de-DE" sz="3200" dirty="0">
                <a:solidFill>
                  <a:schemeClr val="tx1"/>
                </a:solidFill>
              </a:rPr>
              <a:t> Sie die Rechnung nicht beglichen haben, kann die Firma die Ware nicht liefern.</a:t>
            </a:r>
            <a:endParaRPr lang="pl-PL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922631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letzte Satz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1925516" y="2525404"/>
            <a:ext cx="9440973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Was soll der E-Mail-Empfänger für Sie tun? </a:t>
            </a:r>
            <a:endParaRPr lang="pl-PL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Welche Reaktion möchten Sie auslösen? </a:t>
            </a:r>
            <a:endParaRPr lang="pl-PL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Was soll er für sie tun?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Wie soll er sich fühlen? </a:t>
            </a:r>
            <a:endParaRPr lang="pl-PL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Was möchten Sie bei dem E-Mail-Empfänger mit den letzten Worten aktivieren?</a:t>
            </a:r>
            <a:endParaRPr lang="pl-PL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</a:rPr>
              <a:t>Call to </a:t>
            </a:r>
            <a:r>
              <a:rPr lang="de-DE" sz="2800" dirty="0" err="1">
                <a:solidFill>
                  <a:schemeClr val="tx1"/>
                </a:solidFill>
              </a:rPr>
              <a:t>action</a:t>
            </a:r>
            <a:r>
              <a:rPr lang="de-DE" sz="2800" dirty="0">
                <a:solidFill>
                  <a:schemeClr val="tx1"/>
                </a:solidFill>
              </a:rPr>
              <a:t> (CTA)</a:t>
            </a:r>
            <a:endParaRPr lang="pl-PL" sz="28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922631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letzte Satz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706316" y="3003419"/>
            <a:ext cx="10779368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de-DE" sz="3200" dirty="0">
                <a:solidFill>
                  <a:schemeClr val="tx1"/>
                </a:solidFill>
              </a:rPr>
              <a:t>Rufen Sie mich bitte an, so kann ich Ihnen alles genauer und schneller erklären ! </a:t>
            </a:r>
          </a:p>
          <a:p>
            <a:pPr lvl="0" algn="ctr"/>
            <a:r>
              <a:rPr lang="de-DE" sz="3200" dirty="0">
                <a:solidFill>
                  <a:srgbClr val="C00000"/>
                </a:solidFill>
              </a:rPr>
              <a:t>(Falsch: </a:t>
            </a:r>
            <a:r>
              <a:rPr lang="de-DE" sz="3200" dirty="0">
                <a:solidFill>
                  <a:srgbClr val="004D86"/>
                </a:solidFill>
              </a:rPr>
              <a:t>Ich  würde mich freuen, wenn…</a:t>
            </a:r>
            <a:r>
              <a:rPr lang="de-DE" sz="3200" dirty="0">
                <a:solidFill>
                  <a:srgbClr val="C00000"/>
                </a:solidFill>
              </a:rPr>
              <a:t>) </a:t>
            </a:r>
          </a:p>
          <a:p>
            <a:pPr lvl="0" algn="ctr"/>
            <a:r>
              <a:rPr lang="de-DE" sz="3200" dirty="0">
                <a:solidFill>
                  <a:srgbClr val="00642D"/>
                </a:solidFill>
              </a:rPr>
              <a:t>Imperativ – lebendiger und wirksamer</a:t>
            </a:r>
            <a:endParaRPr lang="pl-PL" sz="3200" dirty="0">
              <a:solidFill>
                <a:srgbClr val="00642D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E420973-F4B9-4F2E-BCE1-717A265FA0E9}"/>
              </a:ext>
            </a:extLst>
          </p:cNvPr>
          <p:cNvSpPr txBox="1">
            <a:spLocks/>
          </p:cNvSpPr>
          <p:nvPr/>
        </p:nvSpPr>
        <p:spPr>
          <a:xfrm>
            <a:off x="3989556" y="2612472"/>
            <a:ext cx="3949897" cy="96336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de-DE" sz="3200" dirty="0">
                <a:solidFill>
                  <a:schemeClr val="tx1"/>
                </a:solidFill>
              </a:rPr>
              <a:t>zu etwas auffordern 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922631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letzte Satz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706316" y="2584938"/>
            <a:ext cx="10779368" cy="3453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de-DE" sz="3200" dirty="0">
                <a:solidFill>
                  <a:schemeClr val="tx1"/>
                </a:solidFill>
              </a:rPr>
              <a:t>Kommen Sie zu unserem Präsentationstag am 29.06 und sehen sich unsere Produkte persönlich an! </a:t>
            </a:r>
          </a:p>
          <a:p>
            <a:pPr lvl="0" algn="ctr"/>
            <a:r>
              <a:rPr lang="de-DE" sz="3200" dirty="0">
                <a:solidFill>
                  <a:srgbClr val="C00000"/>
                </a:solidFill>
              </a:rPr>
              <a:t>(</a:t>
            </a:r>
            <a:r>
              <a:rPr lang="de-DE" sz="3200" dirty="0" err="1">
                <a:solidFill>
                  <a:srgbClr val="C00000"/>
                </a:solidFill>
              </a:rPr>
              <a:t>Falsch:</a:t>
            </a:r>
            <a:r>
              <a:rPr lang="de-DE" sz="3200" dirty="0" err="1">
                <a:solidFill>
                  <a:srgbClr val="004D86"/>
                </a:solidFill>
              </a:rPr>
              <a:t>Wir</a:t>
            </a:r>
            <a:r>
              <a:rPr lang="de-DE" sz="3200" dirty="0">
                <a:solidFill>
                  <a:srgbClr val="004D86"/>
                </a:solidFill>
              </a:rPr>
              <a:t> würden uns freuen…</a:t>
            </a:r>
            <a:r>
              <a:rPr lang="de-DE" sz="3200" dirty="0">
                <a:solidFill>
                  <a:srgbClr val="C00000"/>
                </a:solidFill>
              </a:rPr>
              <a:t>)</a:t>
            </a:r>
            <a:r>
              <a:rPr lang="de-DE" sz="3200" dirty="0"/>
              <a:t> </a:t>
            </a:r>
          </a:p>
          <a:p>
            <a:pPr lvl="0" algn="ctr"/>
            <a:r>
              <a:rPr lang="de-DE" sz="3200" dirty="0">
                <a:solidFill>
                  <a:srgbClr val="00642D"/>
                </a:solidFill>
              </a:rPr>
              <a:t>Imperativ – lebendiger und wirksamer</a:t>
            </a:r>
            <a:endParaRPr lang="de-DE" sz="3200" dirty="0">
              <a:solidFill>
                <a:srgbClr val="0064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E420973-F4B9-4F2E-BCE1-717A265FA0E9}"/>
              </a:ext>
            </a:extLst>
          </p:cNvPr>
          <p:cNvSpPr txBox="1">
            <a:spLocks/>
          </p:cNvSpPr>
          <p:nvPr/>
        </p:nvSpPr>
        <p:spPr>
          <a:xfrm>
            <a:off x="2720903" y="2647641"/>
            <a:ext cx="6514469" cy="96336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über etwas Informieren</a:t>
            </a: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zu einer Veranstaltung einladen </a:t>
            </a: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7"/>
            <a:ext cx="3922631" cy="1325563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letzte Satz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496764" y="3700824"/>
            <a:ext cx="11069516" cy="1934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Ich wünsche Ihnen einen tollen Urlaub.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Ich freue mich, dass Sie wieder in guter Kondition sind.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tx1"/>
                </a:solidFill>
              </a:rPr>
              <a:t>Ich  wünsche Ihnen noch einen tollen Tag. </a:t>
            </a:r>
            <a:endParaRPr lang="pl-PL" sz="3200" dirty="0">
              <a:solidFill>
                <a:schemeClr val="tx1"/>
              </a:solidFill>
            </a:endParaRPr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Genießen Sie das Wetter. Es wird heute doch nicht regnen.</a:t>
            </a:r>
            <a:endParaRPr lang="pl-PL" sz="3200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</a:endParaRPr>
          </a:p>
          <a:p>
            <a:pPr algn="ctr"/>
            <a:r>
              <a:rPr lang="de-DE" sz="3200" dirty="0">
                <a:solidFill>
                  <a:schemeClr val="tx1"/>
                </a:solidFill>
              </a:rPr>
              <a:t> </a:t>
            </a:r>
            <a:endParaRPr lang="pl-PL" sz="3200" dirty="0">
              <a:solidFill>
                <a:schemeClr val="tx1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E420973-F4B9-4F2E-BCE1-717A265FA0E9}"/>
              </a:ext>
            </a:extLst>
          </p:cNvPr>
          <p:cNvSpPr txBox="1">
            <a:spLocks/>
          </p:cNvSpPr>
          <p:nvPr/>
        </p:nvSpPr>
        <p:spPr>
          <a:xfrm>
            <a:off x="3490545" y="2647641"/>
            <a:ext cx="5081955" cy="96336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de-DE" sz="3200" dirty="0">
                <a:solidFill>
                  <a:schemeClr val="tx1"/>
                </a:solidFill>
              </a:rPr>
              <a:t>persönlich ansprechen</a:t>
            </a:r>
          </a:p>
          <a:p>
            <a:pPr lvl="0" algn="ctr"/>
            <a:r>
              <a:rPr lang="de-DE" sz="3200" dirty="0">
                <a:solidFill>
                  <a:schemeClr val="tx1"/>
                </a:solidFill>
              </a:rPr>
              <a:t>etwas wünschen </a:t>
            </a: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7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16823" y="1458178"/>
            <a:ext cx="3922631" cy="845408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algn="ctr" rtl="0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Grußformeln</a:t>
            </a: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842596" y="3053014"/>
            <a:ext cx="11069516" cy="2346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C00000"/>
                </a:solidFill>
              </a:rPr>
              <a:t>Hochachtungsvoll </a:t>
            </a:r>
            <a:r>
              <a:rPr lang="de-DE" sz="3200" b="1" dirty="0">
                <a:solidFill>
                  <a:schemeClr val="tx1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642D"/>
                </a:solidFill>
              </a:rPr>
              <a:t>Mit freundlichen Grüßen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C00000"/>
                </a:solidFill>
              </a:rPr>
              <a:t>MfG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C00000"/>
                </a:solidFill>
              </a:rPr>
              <a:t>Grüße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642D"/>
                </a:solidFill>
              </a:rPr>
              <a:t>Freundliche Grüße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642D"/>
                </a:solidFill>
              </a:rPr>
              <a:t>Mit besten Grüßen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4D86"/>
                </a:solidFill>
              </a:rPr>
              <a:t>Mit besten Grüßen nach Polen.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4D86"/>
                </a:solidFill>
              </a:rPr>
              <a:t>Herzliche Grüße </a:t>
            </a:r>
            <a:endParaRPr lang="pl-PL" sz="32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5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79227" y="1458178"/>
            <a:ext cx="4633546" cy="845408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lvl="0"/>
            <a:r>
              <a:rPr lang="de-DE" sz="4000" dirty="0">
                <a:solidFill>
                  <a:schemeClr val="tx1"/>
                </a:solidFill>
              </a:rPr>
              <a:t>Die E-Mail-Signatur 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4236427" y="2780452"/>
            <a:ext cx="4075821" cy="2346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de-DE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E-Mail-Adresse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Telefonnummer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Webseite </a:t>
            </a:r>
            <a:endParaRPr lang="pl-PL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42363" y="1475762"/>
            <a:ext cx="2507273" cy="845408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lvl="0"/>
            <a:r>
              <a:rPr lang="de-DE" sz="4000" dirty="0">
                <a:solidFill>
                  <a:schemeClr val="tx1"/>
                </a:solidFill>
              </a:rPr>
              <a:t>Anhänge 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690448" y="2710114"/>
            <a:ext cx="7605346" cy="2346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>
                <a:solidFill>
                  <a:schemeClr val="tx1"/>
                </a:solidFill>
              </a:rPr>
              <a:t>im gängigen Format senden </a:t>
            </a:r>
            <a:endParaRPr lang="pl-PL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21382" y="1466970"/>
            <a:ext cx="4149236" cy="845408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lvl="0"/>
            <a:r>
              <a:rPr lang="de-DE" sz="4000" dirty="0">
                <a:solidFill>
                  <a:schemeClr val="tx1"/>
                </a:solidFill>
              </a:rPr>
              <a:t>Das Postskriptum 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453054" y="2806830"/>
            <a:ext cx="9566031" cy="2346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>
                <a:solidFill>
                  <a:schemeClr val="tx1"/>
                </a:solidFill>
              </a:rPr>
              <a:t>PS: Besser nicht verwenden… </a:t>
            </a:r>
            <a:endParaRPr lang="pl-PL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15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66900" y="2320496"/>
            <a:ext cx="8458200" cy="2217007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lvl="0" algn="ctr"/>
            <a:r>
              <a:rPr lang="de-DE" sz="4000" dirty="0">
                <a:solidFill>
                  <a:schemeClr val="tx1"/>
                </a:solidFill>
              </a:rPr>
              <a:t>Danke für Ihre Aufmerksamkeit.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9A2B1F6-2800-4B46-BB4A-654DCBB738D9}"/>
              </a:ext>
            </a:extLst>
          </p:cNvPr>
          <p:cNvSpPr txBox="1">
            <a:spLocks/>
          </p:cNvSpPr>
          <p:nvPr/>
        </p:nvSpPr>
        <p:spPr>
          <a:xfrm>
            <a:off x="2453054" y="2806830"/>
            <a:ext cx="9566031" cy="2346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pl-PL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zentacja szkoleniowa dla nowych pracowników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ln>
          <a:solidFill>
            <a:schemeClr val="accent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Office_15303707_TF03460514" id="{30EAE6F2-A0BB-4078-8497-E25DD89CF818}" vid="{711A41BC-6757-4C76-B419-C4DAE918058D}"/>
    </a:ext>
  </a:extLst>
</a:theme>
</file>

<file path=ppt/theme/theme2.xml><?xml version="1.0" encoding="utf-8"?>
<a:theme xmlns:a="http://schemas.openxmlformats.org/drawingml/2006/main" name="Motyw pakietu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szkoleniowa dla nowych pracowników</Template>
  <TotalTime>3059</TotalTime>
  <Words>1108</Words>
  <Application>Microsoft Office PowerPoint</Application>
  <PresentationFormat>Panoramiczny</PresentationFormat>
  <Paragraphs>390</Paragraphs>
  <Slides>46</Slides>
  <Notes>46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51" baseType="lpstr">
      <vt:lpstr>Arial</vt:lpstr>
      <vt:lpstr>Calibri</vt:lpstr>
      <vt:lpstr>Cambria</vt:lpstr>
      <vt:lpstr>Times New Roman</vt:lpstr>
      <vt:lpstr>Prezentacja szkoleniowa dla nowych pracowników</vt:lpstr>
      <vt:lpstr>  Deutsch im Beruf Tipps für eine gelungene Geschäftskorrespondenz!</vt:lpstr>
      <vt:lpstr>Wie kann man E-Mails besser schreiben?</vt:lpstr>
      <vt:lpstr>E-Mail-Adresse </vt:lpstr>
      <vt:lpstr>Gelungene Geschäftskommunikation </vt:lpstr>
      <vt:lpstr>Der Aufbau einer E-Mail :</vt:lpstr>
      <vt:lpstr>Der Betreff</vt:lpstr>
      <vt:lpstr>Der Betreff</vt:lpstr>
      <vt:lpstr>Der Betreff</vt:lpstr>
      <vt:lpstr>Der Betreff</vt:lpstr>
      <vt:lpstr>Der Betreff</vt:lpstr>
      <vt:lpstr>Die Anrede</vt:lpstr>
      <vt:lpstr>Nach der Anrede</vt:lpstr>
      <vt:lpstr>Vor dem Schreiben</vt:lpstr>
      <vt:lpstr>Wie?</vt:lpstr>
      <vt:lpstr>Bruce Lee  Jeet Kune Do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Die E-Mail-Sprache  Lebendige und dynamische Kommunikation</vt:lpstr>
      <vt:lpstr>Der letzte Satz</vt:lpstr>
      <vt:lpstr>Der letzte Satz</vt:lpstr>
      <vt:lpstr>Der letzte Satz</vt:lpstr>
      <vt:lpstr>Der letzte Satz</vt:lpstr>
      <vt:lpstr>Grußformeln</vt:lpstr>
      <vt:lpstr>Die E-Mail-Signatur </vt:lpstr>
      <vt:lpstr>Anhänge </vt:lpstr>
      <vt:lpstr>Das Postskriptum </vt:lpstr>
      <vt:lpstr>Danke für Ihre Aufmerksamkeit.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 im Beruf Tipps für eine gelungene Geschäftskorrespondenz! </dc:title>
  <dc:creator>Arkadiusz Gerlic</dc:creator>
  <cp:lastModifiedBy>Arkadiusz Gerlic</cp:lastModifiedBy>
  <cp:revision>2</cp:revision>
  <dcterms:created xsi:type="dcterms:W3CDTF">2018-06-20T21:09:35Z</dcterms:created>
  <dcterms:modified xsi:type="dcterms:W3CDTF">2024-05-22T10:00:05Z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